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57" r:id="rId6"/>
    <p:sldId id="260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větlý styl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7AC3CCA-C797-4891-BE02-D94E43425B78}" styleName="Střední sty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Střední styl 4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1282" y="7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1T08:27:26.001"/>
    </inkml:context>
    <inkml:brush xml:id="br0">
      <inkml:brushProperty name="width" value="0.025" units="cm"/>
      <inkml:brushProperty name="height" value="0.025" units="cm"/>
      <inkml:brushProperty name="color" value="#953C05"/>
    </inkml:brush>
  </inkml:definitions>
  <inkml:trace contextRef="#ctx0" brushRef="#br0">0 779 24575,'55'-2'0,"0"-2"0,-1-3 0,0-2 0,55-17 0,208-79 0,-190 60 0,221-102 0,-128 49 0,-30 20 0,-44 16-682,206-119-1,-325 166-6143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1T08:27:27.335"/>
    </inkml:context>
    <inkml:brush xml:id="br0">
      <inkml:brushProperty name="width" value="0.025" units="cm"/>
      <inkml:brushProperty name="height" value="0.025" units="cm"/>
      <inkml:brushProperty name="color" value="#953C05"/>
    </inkml:brush>
  </inkml:definitions>
  <inkml:trace contextRef="#ctx0" brushRef="#br0">0 1 24575,'13'0'0,"-1"2"0,1-1 0,-1 2 0,0-1 0,0 2 0,16 6 0,70 36 0,-65-29 0,379 222 0,-336-191 0,-9-5 0,92 52 0,43 21 0,-26-13 0,401 246 0,-396-213-1365,-146-112-5461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1T08:27:26.001"/>
    </inkml:context>
    <inkml:brush xml:id="br0">
      <inkml:brushProperty name="width" value="0.025" units="cm"/>
      <inkml:brushProperty name="height" value="0.025" units="cm"/>
      <inkml:brushProperty name="color" value="#953C05"/>
    </inkml:brush>
  </inkml:definitions>
  <inkml:trace contextRef="#ctx0" brushRef="#br0">0 779 24575,'55'-2'0,"0"-2"0,-1-3 0,0-2 0,55-17 0,208-79 0,-190 60 0,221-102 0,-128 49 0,-30 20 0,-44 16-682,206-119-1,-325 166-6143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2-21T08:27:27.335"/>
    </inkml:context>
    <inkml:brush xml:id="br0">
      <inkml:brushProperty name="width" value="0.025" units="cm"/>
      <inkml:brushProperty name="height" value="0.025" units="cm"/>
      <inkml:brushProperty name="color" value="#953C05"/>
    </inkml:brush>
  </inkml:definitions>
  <inkml:trace contextRef="#ctx0" brushRef="#br0">0 1 24575,'13'0'0,"-1"2"0,1-1 0,-1 2 0,0-1 0,0 2 0,16 6 0,70 36 0,-65-29 0,379 222 0,-336-191 0,-9-5 0,92 52 0,43 21 0,-26-13 0,401 246 0,-396-213-1365,-146-112-5461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223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18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8763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7674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169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6059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8632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96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74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5569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015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B4CA7-127A-4C9D-8240-98FCE6C5E00E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42C17-2264-47ED-9FCC-49A5C51991A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600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customXml" Target="../ink/ink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549ED0F4-F656-4922-B19F-E294F3E44198}"/>
              </a:ext>
            </a:extLst>
          </p:cNvPr>
          <p:cNvSpPr/>
          <p:nvPr/>
        </p:nvSpPr>
        <p:spPr>
          <a:xfrm>
            <a:off x="1311562" y="5267172"/>
            <a:ext cx="7647709" cy="1126883"/>
          </a:xfrm>
          <a:custGeom>
            <a:avLst/>
            <a:gdLst>
              <a:gd name="connsiteX0" fmla="*/ 0 w 7647709"/>
              <a:gd name="connsiteY0" fmla="*/ 187818 h 1126883"/>
              <a:gd name="connsiteX1" fmla="*/ 187818 w 7647709"/>
              <a:gd name="connsiteY1" fmla="*/ 0 h 1126883"/>
              <a:gd name="connsiteX2" fmla="*/ 921636 w 7647709"/>
              <a:gd name="connsiteY2" fmla="*/ 0 h 1126883"/>
              <a:gd name="connsiteX3" fmla="*/ 1655455 w 7647709"/>
              <a:gd name="connsiteY3" fmla="*/ 0 h 1126883"/>
              <a:gd name="connsiteX4" fmla="*/ 2316552 w 7647709"/>
              <a:gd name="connsiteY4" fmla="*/ 0 h 1126883"/>
              <a:gd name="connsiteX5" fmla="*/ 3050370 w 7647709"/>
              <a:gd name="connsiteY5" fmla="*/ 0 h 1126883"/>
              <a:gd name="connsiteX6" fmla="*/ 3711468 w 7647709"/>
              <a:gd name="connsiteY6" fmla="*/ 0 h 1126883"/>
              <a:gd name="connsiteX7" fmla="*/ 4154403 w 7647709"/>
              <a:gd name="connsiteY7" fmla="*/ 0 h 1126883"/>
              <a:gd name="connsiteX8" fmla="*/ 4670059 w 7647709"/>
              <a:gd name="connsiteY8" fmla="*/ 0 h 1126883"/>
              <a:gd name="connsiteX9" fmla="*/ 5476598 w 7647709"/>
              <a:gd name="connsiteY9" fmla="*/ 0 h 1126883"/>
              <a:gd name="connsiteX10" fmla="*/ 6210417 w 7647709"/>
              <a:gd name="connsiteY10" fmla="*/ 0 h 1126883"/>
              <a:gd name="connsiteX11" fmla="*/ 7459891 w 7647709"/>
              <a:gd name="connsiteY11" fmla="*/ 0 h 1126883"/>
              <a:gd name="connsiteX12" fmla="*/ 7647709 w 7647709"/>
              <a:gd name="connsiteY12" fmla="*/ 187818 h 1126883"/>
              <a:gd name="connsiteX13" fmla="*/ 7647709 w 7647709"/>
              <a:gd name="connsiteY13" fmla="*/ 578466 h 1126883"/>
              <a:gd name="connsiteX14" fmla="*/ 7647709 w 7647709"/>
              <a:gd name="connsiteY14" fmla="*/ 939065 h 1126883"/>
              <a:gd name="connsiteX15" fmla="*/ 7459891 w 7647709"/>
              <a:gd name="connsiteY15" fmla="*/ 1126883 h 1126883"/>
              <a:gd name="connsiteX16" fmla="*/ 6944235 w 7647709"/>
              <a:gd name="connsiteY16" fmla="*/ 1126883 h 1126883"/>
              <a:gd name="connsiteX17" fmla="*/ 6210417 w 7647709"/>
              <a:gd name="connsiteY17" fmla="*/ 1126883 h 1126883"/>
              <a:gd name="connsiteX18" fmla="*/ 5767481 w 7647709"/>
              <a:gd name="connsiteY18" fmla="*/ 1126883 h 1126883"/>
              <a:gd name="connsiteX19" fmla="*/ 5033663 w 7647709"/>
              <a:gd name="connsiteY19" fmla="*/ 1126883 h 1126883"/>
              <a:gd name="connsiteX20" fmla="*/ 4299845 w 7647709"/>
              <a:gd name="connsiteY20" fmla="*/ 1126883 h 1126883"/>
              <a:gd name="connsiteX21" fmla="*/ 3711468 w 7647709"/>
              <a:gd name="connsiteY21" fmla="*/ 1126883 h 1126883"/>
              <a:gd name="connsiteX22" fmla="*/ 3268533 w 7647709"/>
              <a:gd name="connsiteY22" fmla="*/ 1126883 h 1126883"/>
              <a:gd name="connsiteX23" fmla="*/ 2825597 w 7647709"/>
              <a:gd name="connsiteY23" fmla="*/ 1126883 h 1126883"/>
              <a:gd name="connsiteX24" fmla="*/ 2309941 w 7647709"/>
              <a:gd name="connsiteY24" fmla="*/ 1126883 h 1126883"/>
              <a:gd name="connsiteX25" fmla="*/ 1867006 w 7647709"/>
              <a:gd name="connsiteY25" fmla="*/ 1126883 h 1126883"/>
              <a:gd name="connsiteX26" fmla="*/ 1133187 w 7647709"/>
              <a:gd name="connsiteY26" fmla="*/ 1126883 h 1126883"/>
              <a:gd name="connsiteX27" fmla="*/ 187818 w 7647709"/>
              <a:gd name="connsiteY27" fmla="*/ 1126883 h 1126883"/>
              <a:gd name="connsiteX28" fmla="*/ 0 w 7647709"/>
              <a:gd name="connsiteY28" fmla="*/ 939065 h 1126883"/>
              <a:gd name="connsiteX29" fmla="*/ 0 w 7647709"/>
              <a:gd name="connsiteY29" fmla="*/ 578466 h 1126883"/>
              <a:gd name="connsiteX30" fmla="*/ 0 w 7647709"/>
              <a:gd name="connsiteY30" fmla="*/ 187818 h 1126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647709" h="1126883" fill="none" extrusionOk="0">
                <a:moveTo>
                  <a:pt x="0" y="187818"/>
                </a:moveTo>
                <a:cubicBezTo>
                  <a:pt x="9429" y="88011"/>
                  <a:pt x="69803" y="10895"/>
                  <a:pt x="187818" y="0"/>
                </a:cubicBezTo>
                <a:cubicBezTo>
                  <a:pt x="451773" y="22023"/>
                  <a:pt x="636578" y="26738"/>
                  <a:pt x="921636" y="0"/>
                </a:cubicBezTo>
                <a:cubicBezTo>
                  <a:pt x="1206694" y="-26738"/>
                  <a:pt x="1382482" y="-33135"/>
                  <a:pt x="1655455" y="0"/>
                </a:cubicBezTo>
                <a:cubicBezTo>
                  <a:pt x="1928428" y="33135"/>
                  <a:pt x="2080113" y="21681"/>
                  <a:pt x="2316552" y="0"/>
                </a:cubicBezTo>
                <a:cubicBezTo>
                  <a:pt x="2552991" y="-21681"/>
                  <a:pt x="2894798" y="-24299"/>
                  <a:pt x="3050370" y="0"/>
                </a:cubicBezTo>
                <a:cubicBezTo>
                  <a:pt x="3205942" y="24299"/>
                  <a:pt x="3387567" y="-24086"/>
                  <a:pt x="3711468" y="0"/>
                </a:cubicBezTo>
                <a:cubicBezTo>
                  <a:pt x="4035369" y="24086"/>
                  <a:pt x="4059803" y="-19255"/>
                  <a:pt x="4154403" y="0"/>
                </a:cubicBezTo>
                <a:cubicBezTo>
                  <a:pt x="4249003" y="19255"/>
                  <a:pt x="4542206" y="21433"/>
                  <a:pt x="4670059" y="0"/>
                </a:cubicBezTo>
                <a:cubicBezTo>
                  <a:pt x="4797912" y="-21433"/>
                  <a:pt x="5231970" y="-9943"/>
                  <a:pt x="5476598" y="0"/>
                </a:cubicBezTo>
                <a:cubicBezTo>
                  <a:pt x="5721226" y="9943"/>
                  <a:pt x="5954403" y="-11784"/>
                  <a:pt x="6210417" y="0"/>
                </a:cubicBezTo>
                <a:cubicBezTo>
                  <a:pt x="6466431" y="11784"/>
                  <a:pt x="6875358" y="44185"/>
                  <a:pt x="7459891" y="0"/>
                </a:cubicBezTo>
                <a:cubicBezTo>
                  <a:pt x="7579110" y="-20260"/>
                  <a:pt x="7641137" y="85956"/>
                  <a:pt x="7647709" y="187818"/>
                </a:cubicBezTo>
                <a:cubicBezTo>
                  <a:pt x="7633243" y="371243"/>
                  <a:pt x="7658791" y="490847"/>
                  <a:pt x="7647709" y="578466"/>
                </a:cubicBezTo>
                <a:cubicBezTo>
                  <a:pt x="7636627" y="666085"/>
                  <a:pt x="7636064" y="777513"/>
                  <a:pt x="7647709" y="939065"/>
                </a:cubicBezTo>
                <a:cubicBezTo>
                  <a:pt x="7643248" y="1029290"/>
                  <a:pt x="7574496" y="1118183"/>
                  <a:pt x="7459891" y="1126883"/>
                </a:cubicBezTo>
                <a:cubicBezTo>
                  <a:pt x="7299164" y="1150517"/>
                  <a:pt x="7129603" y="1118007"/>
                  <a:pt x="6944235" y="1126883"/>
                </a:cubicBezTo>
                <a:cubicBezTo>
                  <a:pt x="6758867" y="1135759"/>
                  <a:pt x="6564765" y="1095125"/>
                  <a:pt x="6210417" y="1126883"/>
                </a:cubicBezTo>
                <a:cubicBezTo>
                  <a:pt x="5856069" y="1158641"/>
                  <a:pt x="5901817" y="1118165"/>
                  <a:pt x="5767481" y="1126883"/>
                </a:cubicBezTo>
                <a:cubicBezTo>
                  <a:pt x="5633145" y="1135601"/>
                  <a:pt x="5322308" y="1094452"/>
                  <a:pt x="5033663" y="1126883"/>
                </a:cubicBezTo>
                <a:cubicBezTo>
                  <a:pt x="4745018" y="1159314"/>
                  <a:pt x="4461994" y="1105277"/>
                  <a:pt x="4299845" y="1126883"/>
                </a:cubicBezTo>
                <a:cubicBezTo>
                  <a:pt x="4137696" y="1148489"/>
                  <a:pt x="4002574" y="1155443"/>
                  <a:pt x="3711468" y="1126883"/>
                </a:cubicBezTo>
                <a:cubicBezTo>
                  <a:pt x="3420362" y="1098323"/>
                  <a:pt x="3393150" y="1112808"/>
                  <a:pt x="3268533" y="1126883"/>
                </a:cubicBezTo>
                <a:cubicBezTo>
                  <a:pt x="3143916" y="1140958"/>
                  <a:pt x="2929608" y="1112758"/>
                  <a:pt x="2825597" y="1126883"/>
                </a:cubicBezTo>
                <a:cubicBezTo>
                  <a:pt x="2721586" y="1141008"/>
                  <a:pt x="2453113" y="1142037"/>
                  <a:pt x="2309941" y="1126883"/>
                </a:cubicBezTo>
                <a:cubicBezTo>
                  <a:pt x="2166769" y="1111729"/>
                  <a:pt x="2018883" y="1127303"/>
                  <a:pt x="1867006" y="1126883"/>
                </a:cubicBezTo>
                <a:cubicBezTo>
                  <a:pt x="1715130" y="1126463"/>
                  <a:pt x="1291585" y="1144203"/>
                  <a:pt x="1133187" y="1126883"/>
                </a:cubicBezTo>
                <a:cubicBezTo>
                  <a:pt x="974789" y="1109563"/>
                  <a:pt x="560829" y="1093808"/>
                  <a:pt x="187818" y="1126883"/>
                </a:cubicBezTo>
                <a:cubicBezTo>
                  <a:pt x="102104" y="1114507"/>
                  <a:pt x="-4755" y="1030534"/>
                  <a:pt x="0" y="939065"/>
                </a:cubicBezTo>
                <a:cubicBezTo>
                  <a:pt x="-3490" y="809017"/>
                  <a:pt x="-4385" y="683123"/>
                  <a:pt x="0" y="578466"/>
                </a:cubicBezTo>
                <a:cubicBezTo>
                  <a:pt x="4385" y="473809"/>
                  <a:pt x="4414" y="371844"/>
                  <a:pt x="0" y="187818"/>
                </a:cubicBezTo>
                <a:close/>
              </a:path>
              <a:path w="7647709" h="1126883" stroke="0" extrusionOk="0">
                <a:moveTo>
                  <a:pt x="0" y="187818"/>
                </a:moveTo>
                <a:cubicBezTo>
                  <a:pt x="-6836" y="94370"/>
                  <a:pt x="97441" y="-11217"/>
                  <a:pt x="187818" y="0"/>
                </a:cubicBezTo>
                <a:cubicBezTo>
                  <a:pt x="404317" y="6455"/>
                  <a:pt x="472606" y="16319"/>
                  <a:pt x="630753" y="0"/>
                </a:cubicBezTo>
                <a:cubicBezTo>
                  <a:pt x="788900" y="-16319"/>
                  <a:pt x="1091878" y="31307"/>
                  <a:pt x="1364572" y="0"/>
                </a:cubicBezTo>
                <a:cubicBezTo>
                  <a:pt x="1637266" y="-31307"/>
                  <a:pt x="1642695" y="100"/>
                  <a:pt x="1807507" y="0"/>
                </a:cubicBezTo>
                <a:cubicBezTo>
                  <a:pt x="1972320" y="-100"/>
                  <a:pt x="2145813" y="21204"/>
                  <a:pt x="2250442" y="0"/>
                </a:cubicBezTo>
                <a:cubicBezTo>
                  <a:pt x="2355071" y="-21204"/>
                  <a:pt x="2618874" y="1857"/>
                  <a:pt x="2911540" y="0"/>
                </a:cubicBezTo>
                <a:cubicBezTo>
                  <a:pt x="3204206" y="-1857"/>
                  <a:pt x="3263569" y="16271"/>
                  <a:pt x="3572637" y="0"/>
                </a:cubicBezTo>
                <a:cubicBezTo>
                  <a:pt x="3881705" y="-16271"/>
                  <a:pt x="3868298" y="6678"/>
                  <a:pt x="4015573" y="0"/>
                </a:cubicBezTo>
                <a:cubicBezTo>
                  <a:pt x="4162848" y="-6678"/>
                  <a:pt x="4502563" y="30840"/>
                  <a:pt x="4676670" y="0"/>
                </a:cubicBezTo>
                <a:cubicBezTo>
                  <a:pt x="4850777" y="-30840"/>
                  <a:pt x="5007027" y="17058"/>
                  <a:pt x="5192326" y="0"/>
                </a:cubicBezTo>
                <a:cubicBezTo>
                  <a:pt x="5377625" y="-17058"/>
                  <a:pt x="5703288" y="-22152"/>
                  <a:pt x="5926145" y="0"/>
                </a:cubicBezTo>
                <a:cubicBezTo>
                  <a:pt x="6149002" y="22152"/>
                  <a:pt x="6238910" y="-21367"/>
                  <a:pt x="6369080" y="0"/>
                </a:cubicBezTo>
                <a:cubicBezTo>
                  <a:pt x="6499251" y="21367"/>
                  <a:pt x="7155266" y="-30510"/>
                  <a:pt x="7459891" y="0"/>
                </a:cubicBezTo>
                <a:cubicBezTo>
                  <a:pt x="7553325" y="-1666"/>
                  <a:pt x="7657380" y="105347"/>
                  <a:pt x="7647709" y="187818"/>
                </a:cubicBezTo>
                <a:cubicBezTo>
                  <a:pt x="7653994" y="330619"/>
                  <a:pt x="7649937" y="437205"/>
                  <a:pt x="7647709" y="563442"/>
                </a:cubicBezTo>
                <a:cubicBezTo>
                  <a:pt x="7645481" y="689679"/>
                  <a:pt x="7638129" y="830453"/>
                  <a:pt x="7647709" y="939065"/>
                </a:cubicBezTo>
                <a:cubicBezTo>
                  <a:pt x="7644726" y="1032716"/>
                  <a:pt x="7568136" y="1113796"/>
                  <a:pt x="7459891" y="1126883"/>
                </a:cubicBezTo>
                <a:cubicBezTo>
                  <a:pt x="7187813" y="1133720"/>
                  <a:pt x="7143965" y="1129460"/>
                  <a:pt x="6871514" y="1126883"/>
                </a:cubicBezTo>
                <a:cubicBezTo>
                  <a:pt x="6599063" y="1124306"/>
                  <a:pt x="6484430" y="1163477"/>
                  <a:pt x="6137696" y="1126883"/>
                </a:cubicBezTo>
                <a:cubicBezTo>
                  <a:pt x="5790962" y="1090289"/>
                  <a:pt x="5618234" y="1146815"/>
                  <a:pt x="5403878" y="1126883"/>
                </a:cubicBezTo>
                <a:cubicBezTo>
                  <a:pt x="5189522" y="1106951"/>
                  <a:pt x="5023779" y="1095905"/>
                  <a:pt x="4670059" y="1126883"/>
                </a:cubicBezTo>
                <a:cubicBezTo>
                  <a:pt x="4316339" y="1157861"/>
                  <a:pt x="4426511" y="1114088"/>
                  <a:pt x="4227124" y="1126883"/>
                </a:cubicBezTo>
                <a:cubicBezTo>
                  <a:pt x="4027737" y="1139678"/>
                  <a:pt x="3828227" y="1148150"/>
                  <a:pt x="3711468" y="1126883"/>
                </a:cubicBezTo>
                <a:cubicBezTo>
                  <a:pt x="3594709" y="1105616"/>
                  <a:pt x="3411416" y="1141972"/>
                  <a:pt x="3268533" y="1126883"/>
                </a:cubicBezTo>
                <a:cubicBezTo>
                  <a:pt x="3125650" y="1111794"/>
                  <a:pt x="3024402" y="1106027"/>
                  <a:pt x="2825597" y="1126883"/>
                </a:cubicBezTo>
                <a:cubicBezTo>
                  <a:pt x="2626792" y="1147739"/>
                  <a:pt x="2362507" y="1092105"/>
                  <a:pt x="2019058" y="1126883"/>
                </a:cubicBezTo>
                <a:cubicBezTo>
                  <a:pt x="1675609" y="1161661"/>
                  <a:pt x="1444466" y="1091671"/>
                  <a:pt x="1285240" y="1126883"/>
                </a:cubicBezTo>
                <a:cubicBezTo>
                  <a:pt x="1126014" y="1162095"/>
                  <a:pt x="940741" y="1122198"/>
                  <a:pt x="769584" y="1126883"/>
                </a:cubicBezTo>
                <a:cubicBezTo>
                  <a:pt x="598427" y="1131568"/>
                  <a:pt x="414815" y="1149377"/>
                  <a:pt x="187818" y="1126883"/>
                </a:cubicBezTo>
                <a:cubicBezTo>
                  <a:pt x="76497" y="1128512"/>
                  <a:pt x="20984" y="1034664"/>
                  <a:pt x="0" y="939065"/>
                </a:cubicBezTo>
                <a:cubicBezTo>
                  <a:pt x="-17179" y="795407"/>
                  <a:pt x="-11270" y="675721"/>
                  <a:pt x="0" y="563442"/>
                </a:cubicBezTo>
                <a:cubicBezTo>
                  <a:pt x="11270" y="451163"/>
                  <a:pt x="-11039" y="286438"/>
                  <a:pt x="0" y="187818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92D050"/>
            </a:solidFill>
            <a:extLst>
              <a:ext uri="{C807C97D-BFC1-408E-A445-0C87EB9F89A2}">
                <ask:lineSketchStyleProps xmlns:ask="http://schemas.microsoft.com/office/drawing/2018/sketchyshapes" sd="1913910773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FD620D9A-93BC-4C92-B9B4-590A2BABD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943529"/>
              </p:ext>
            </p:extLst>
          </p:nvPr>
        </p:nvGraphicFramePr>
        <p:xfrm>
          <a:off x="842527" y="1010188"/>
          <a:ext cx="8430782" cy="387096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071290">
                  <a:extLst>
                    <a:ext uri="{9D8B030D-6E8A-4147-A177-3AD203B41FA5}">
                      <a16:colId xmlns:a16="http://schemas.microsoft.com/office/drawing/2014/main" val="2426462508"/>
                    </a:ext>
                  </a:extLst>
                </a:gridCol>
                <a:gridCol w="1589873">
                  <a:extLst>
                    <a:ext uri="{9D8B030D-6E8A-4147-A177-3AD203B41FA5}">
                      <a16:colId xmlns:a16="http://schemas.microsoft.com/office/drawing/2014/main" val="1510728633"/>
                    </a:ext>
                  </a:extLst>
                </a:gridCol>
                <a:gridCol w="1589873">
                  <a:extLst>
                    <a:ext uri="{9D8B030D-6E8A-4147-A177-3AD203B41FA5}">
                      <a16:colId xmlns:a16="http://schemas.microsoft.com/office/drawing/2014/main" val="230176458"/>
                    </a:ext>
                  </a:extLst>
                </a:gridCol>
                <a:gridCol w="1589873">
                  <a:extLst>
                    <a:ext uri="{9D8B030D-6E8A-4147-A177-3AD203B41FA5}">
                      <a16:colId xmlns:a16="http://schemas.microsoft.com/office/drawing/2014/main" val="2183573728"/>
                    </a:ext>
                  </a:extLst>
                </a:gridCol>
                <a:gridCol w="1589873">
                  <a:extLst>
                    <a:ext uri="{9D8B030D-6E8A-4147-A177-3AD203B41FA5}">
                      <a16:colId xmlns:a16="http://schemas.microsoft.com/office/drawing/2014/main" val="3735360527"/>
                    </a:ext>
                  </a:extLst>
                </a:gridCol>
              </a:tblGrid>
              <a:tr h="349424">
                <a:tc>
                  <a:txBody>
                    <a:bodyPr/>
                    <a:lstStyle/>
                    <a:p>
                      <a:r>
                        <a:rPr lang="cs-CZ" sz="1100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Moje klavírní dny </a:t>
                      </a:r>
                      <a:r>
                        <a:rPr lang="cs-CZ" sz="1100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  <a:sym typeface="Wingdings" panose="05000000000000000000" pitchFamily="2" charset="2"/>
                        </a:rPr>
                        <a:t></a:t>
                      </a:r>
                      <a:endParaRPr lang="cs-CZ" sz="11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>
                          <a:ln>
                            <a:noFill/>
                          </a:ln>
                          <a:latin typeface="Roboto Slab SemiBold" pitchFamily="2" charset="0"/>
                          <a:ea typeface="Roboto Slab SemiBold" pitchFamily="2" charset="0"/>
                        </a:rPr>
                        <a:t> </a:t>
                      </a: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1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722400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STUPNICE + AKORDY: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490447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PRSTOCVIK/ETUDA: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044515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Můj první kus: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67846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Můj druhý kus: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966154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Můj třetí kus: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3776371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NĚCO PRO RADOST: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5977901"/>
                  </a:ext>
                </a:extLst>
              </a:tr>
            </a:tbl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39221740-8272-48D9-87D5-5B7487D0EA1D}"/>
              </a:ext>
            </a:extLst>
          </p:cNvPr>
          <p:cNvSpPr txBox="1"/>
          <p:nvPr/>
        </p:nvSpPr>
        <p:spPr>
          <a:xfrm>
            <a:off x="2872510" y="79224"/>
            <a:ext cx="6483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K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L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A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VÍ</a:t>
            </a:r>
            <a:r>
              <a:rPr lang="cs-CZ" sz="3600" dirty="0">
                <a:solidFill>
                  <a:srgbClr val="33CC33"/>
                </a:solidFill>
                <a:latin typeface="THE MYTH OF RIVER SOLO " panose="020B0903060703020204" pitchFamily="34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Postino Std" panose="02060803030405020204" pitchFamily="18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WC ROUGHTRAD Bta" panose="02000400000000000000" pitchFamily="50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Top Secret" panose="02000500000000000000" pitchFamily="2" charset="-18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!</a:t>
            </a:r>
            <a:endParaRPr lang="cs-CZ" sz="3600" dirty="0">
              <a:solidFill>
                <a:schemeClr val="accent4">
                  <a:lumMod val="50000"/>
                </a:schemeClr>
              </a:solidFill>
              <a:latin typeface="rage" panose="02000500000000000000" pitchFamily="2" charset="0"/>
              <a:ea typeface="Roboto Slab SemiBold" pitchFamily="2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6414D83-60C2-469D-B22B-EF9059FF328C}"/>
              </a:ext>
            </a:extLst>
          </p:cNvPr>
          <p:cNvSpPr txBox="1"/>
          <p:nvPr/>
        </p:nvSpPr>
        <p:spPr>
          <a:xfrm>
            <a:off x="1311561" y="5368948"/>
            <a:ext cx="7647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Co chci určitě nacvičit do příští hodiny?  __________________________________________________</a:t>
            </a:r>
          </a:p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Co teď  hraju nejradši?   ________________________________________________________________________</a:t>
            </a:r>
          </a:p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Co mi dělá největší problém při cvičení?  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432930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549ED0F4-F656-4922-B19F-E294F3E44198}"/>
              </a:ext>
            </a:extLst>
          </p:cNvPr>
          <p:cNvSpPr/>
          <p:nvPr/>
        </p:nvSpPr>
        <p:spPr>
          <a:xfrm>
            <a:off x="1311562" y="5267172"/>
            <a:ext cx="7647709" cy="1126883"/>
          </a:xfrm>
          <a:custGeom>
            <a:avLst/>
            <a:gdLst>
              <a:gd name="connsiteX0" fmla="*/ 0 w 7647709"/>
              <a:gd name="connsiteY0" fmla="*/ 187818 h 1126883"/>
              <a:gd name="connsiteX1" fmla="*/ 187818 w 7647709"/>
              <a:gd name="connsiteY1" fmla="*/ 0 h 1126883"/>
              <a:gd name="connsiteX2" fmla="*/ 921636 w 7647709"/>
              <a:gd name="connsiteY2" fmla="*/ 0 h 1126883"/>
              <a:gd name="connsiteX3" fmla="*/ 1655455 w 7647709"/>
              <a:gd name="connsiteY3" fmla="*/ 0 h 1126883"/>
              <a:gd name="connsiteX4" fmla="*/ 2316552 w 7647709"/>
              <a:gd name="connsiteY4" fmla="*/ 0 h 1126883"/>
              <a:gd name="connsiteX5" fmla="*/ 3050370 w 7647709"/>
              <a:gd name="connsiteY5" fmla="*/ 0 h 1126883"/>
              <a:gd name="connsiteX6" fmla="*/ 3711468 w 7647709"/>
              <a:gd name="connsiteY6" fmla="*/ 0 h 1126883"/>
              <a:gd name="connsiteX7" fmla="*/ 4154403 w 7647709"/>
              <a:gd name="connsiteY7" fmla="*/ 0 h 1126883"/>
              <a:gd name="connsiteX8" fmla="*/ 4670059 w 7647709"/>
              <a:gd name="connsiteY8" fmla="*/ 0 h 1126883"/>
              <a:gd name="connsiteX9" fmla="*/ 5476598 w 7647709"/>
              <a:gd name="connsiteY9" fmla="*/ 0 h 1126883"/>
              <a:gd name="connsiteX10" fmla="*/ 6210417 w 7647709"/>
              <a:gd name="connsiteY10" fmla="*/ 0 h 1126883"/>
              <a:gd name="connsiteX11" fmla="*/ 7459891 w 7647709"/>
              <a:gd name="connsiteY11" fmla="*/ 0 h 1126883"/>
              <a:gd name="connsiteX12" fmla="*/ 7647709 w 7647709"/>
              <a:gd name="connsiteY12" fmla="*/ 187818 h 1126883"/>
              <a:gd name="connsiteX13" fmla="*/ 7647709 w 7647709"/>
              <a:gd name="connsiteY13" fmla="*/ 578466 h 1126883"/>
              <a:gd name="connsiteX14" fmla="*/ 7647709 w 7647709"/>
              <a:gd name="connsiteY14" fmla="*/ 939065 h 1126883"/>
              <a:gd name="connsiteX15" fmla="*/ 7459891 w 7647709"/>
              <a:gd name="connsiteY15" fmla="*/ 1126883 h 1126883"/>
              <a:gd name="connsiteX16" fmla="*/ 6944235 w 7647709"/>
              <a:gd name="connsiteY16" fmla="*/ 1126883 h 1126883"/>
              <a:gd name="connsiteX17" fmla="*/ 6210417 w 7647709"/>
              <a:gd name="connsiteY17" fmla="*/ 1126883 h 1126883"/>
              <a:gd name="connsiteX18" fmla="*/ 5767481 w 7647709"/>
              <a:gd name="connsiteY18" fmla="*/ 1126883 h 1126883"/>
              <a:gd name="connsiteX19" fmla="*/ 5033663 w 7647709"/>
              <a:gd name="connsiteY19" fmla="*/ 1126883 h 1126883"/>
              <a:gd name="connsiteX20" fmla="*/ 4299845 w 7647709"/>
              <a:gd name="connsiteY20" fmla="*/ 1126883 h 1126883"/>
              <a:gd name="connsiteX21" fmla="*/ 3711468 w 7647709"/>
              <a:gd name="connsiteY21" fmla="*/ 1126883 h 1126883"/>
              <a:gd name="connsiteX22" fmla="*/ 3268533 w 7647709"/>
              <a:gd name="connsiteY22" fmla="*/ 1126883 h 1126883"/>
              <a:gd name="connsiteX23" fmla="*/ 2825597 w 7647709"/>
              <a:gd name="connsiteY23" fmla="*/ 1126883 h 1126883"/>
              <a:gd name="connsiteX24" fmla="*/ 2309941 w 7647709"/>
              <a:gd name="connsiteY24" fmla="*/ 1126883 h 1126883"/>
              <a:gd name="connsiteX25" fmla="*/ 1867006 w 7647709"/>
              <a:gd name="connsiteY25" fmla="*/ 1126883 h 1126883"/>
              <a:gd name="connsiteX26" fmla="*/ 1133187 w 7647709"/>
              <a:gd name="connsiteY26" fmla="*/ 1126883 h 1126883"/>
              <a:gd name="connsiteX27" fmla="*/ 187818 w 7647709"/>
              <a:gd name="connsiteY27" fmla="*/ 1126883 h 1126883"/>
              <a:gd name="connsiteX28" fmla="*/ 0 w 7647709"/>
              <a:gd name="connsiteY28" fmla="*/ 939065 h 1126883"/>
              <a:gd name="connsiteX29" fmla="*/ 0 w 7647709"/>
              <a:gd name="connsiteY29" fmla="*/ 578466 h 1126883"/>
              <a:gd name="connsiteX30" fmla="*/ 0 w 7647709"/>
              <a:gd name="connsiteY30" fmla="*/ 187818 h 1126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647709" h="1126883" fill="none" extrusionOk="0">
                <a:moveTo>
                  <a:pt x="0" y="187818"/>
                </a:moveTo>
                <a:cubicBezTo>
                  <a:pt x="9429" y="88011"/>
                  <a:pt x="69803" y="10895"/>
                  <a:pt x="187818" y="0"/>
                </a:cubicBezTo>
                <a:cubicBezTo>
                  <a:pt x="451773" y="22023"/>
                  <a:pt x="636578" y="26738"/>
                  <a:pt x="921636" y="0"/>
                </a:cubicBezTo>
                <a:cubicBezTo>
                  <a:pt x="1206694" y="-26738"/>
                  <a:pt x="1382482" y="-33135"/>
                  <a:pt x="1655455" y="0"/>
                </a:cubicBezTo>
                <a:cubicBezTo>
                  <a:pt x="1928428" y="33135"/>
                  <a:pt x="2080113" y="21681"/>
                  <a:pt x="2316552" y="0"/>
                </a:cubicBezTo>
                <a:cubicBezTo>
                  <a:pt x="2552991" y="-21681"/>
                  <a:pt x="2894798" y="-24299"/>
                  <a:pt x="3050370" y="0"/>
                </a:cubicBezTo>
                <a:cubicBezTo>
                  <a:pt x="3205942" y="24299"/>
                  <a:pt x="3387567" y="-24086"/>
                  <a:pt x="3711468" y="0"/>
                </a:cubicBezTo>
                <a:cubicBezTo>
                  <a:pt x="4035369" y="24086"/>
                  <a:pt x="4059803" y="-19255"/>
                  <a:pt x="4154403" y="0"/>
                </a:cubicBezTo>
                <a:cubicBezTo>
                  <a:pt x="4249003" y="19255"/>
                  <a:pt x="4542206" y="21433"/>
                  <a:pt x="4670059" y="0"/>
                </a:cubicBezTo>
                <a:cubicBezTo>
                  <a:pt x="4797912" y="-21433"/>
                  <a:pt x="5231970" y="-9943"/>
                  <a:pt x="5476598" y="0"/>
                </a:cubicBezTo>
                <a:cubicBezTo>
                  <a:pt x="5721226" y="9943"/>
                  <a:pt x="5954403" y="-11784"/>
                  <a:pt x="6210417" y="0"/>
                </a:cubicBezTo>
                <a:cubicBezTo>
                  <a:pt x="6466431" y="11784"/>
                  <a:pt x="6875358" y="44185"/>
                  <a:pt x="7459891" y="0"/>
                </a:cubicBezTo>
                <a:cubicBezTo>
                  <a:pt x="7579110" y="-20260"/>
                  <a:pt x="7641137" y="85956"/>
                  <a:pt x="7647709" y="187818"/>
                </a:cubicBezTo>
                <a:cubicBezTo>
                  <a:pt x="7633243" y="371243"/>
                  <a:pt x="7658791" y="490847"/>
                  <a:pt x="7647709" y="578466"/>
                </a:cubicBezTo>
                <a:cubicBezTo>
                  <a:pt x="7636627" y="666085"/>
                  <a:pt x="7636064" y="777513"/>
                  <a:pt x="7647709" y="939065"/>
                </a:cubicBezTo>
                <a:cubicBezTo>
                  <a:pt x="7643248" y="1029290"/>
                  <a:pt x="7574496" y="1118183"/>
                  <a:pt x="7459891" y="1126883"/>
                </a:cubicBezTo>
                <a:cubicBezTo>
                  <a:pt x="7299164" y="1150517"/>
                  <a:pt x="7129603" y="1118007"/>
                  <a:pt x="6944235" y="1126883"/>
                </a:cubicBezTo>
                <a:cubicBezTo>
                  <a:pt x="6758867" y="1135759"/>
                  <a:pt x="6564765" y="1095125"/>
                  <a:pt x="6210417" y="1126883"/>
                </a:cubicBezTo>
                <a:cubicBezTo>
                  <a:pt x="5856069" y="1158641"/>
                  <a:pt x="5901817" y="1118165"/>
                  <a:pt x="5767481" y="1126883"/>
                </a:cubicBezTo>
                <a:cubicBezTo>
                  <a:pt x="5633145" y="1135601"/>
                  <a:pt x="5322308" y="1094452"/>
                  <a:pt x="5033663" y="1126883"/>
                </a:cubicBezTo>
                <a:cubicBezTo>
                  <a:pt x="4745018" y="1159314"/>
                  <a:pt x="4461994" y="1105277"/>
                  <a:pt x="4299845" y="1126883"/>
                </a:cubicBezTo>
                <a:cubicBezTo>
                  <a:pt x="4137696" y="1148489"/>
                  <a:pt x="4002574" y="1155443"/>
                  <a:pt x="3711468" y="1126883"/>
                </a:cubicBezTo>
                <a:cubicBezTo>
                  <a:pt x="3420362" y="1098323"/>
                  <a:pt x="3393150" y="1112808"/>
                  <a:pt x="3268533" y="1126883"/>
                </a:cubicBezTo>
                <a:cubicBezTo>
                  <a:pt x="3143916" y="1140958"/>
                  <a:pt x="2929608" y="1112758"/>
                  <a:pt x="2825597" y="1126883"/>
                </a:cubicBezTo>
                <a:cubicBezTo>
                  <a:pt x="2721586" y="1141008"/>
                  <a:pt x="2453113" y="1142037"/>
                  <a:pt x="2309941" y="1126883"/>
                </a:cubicBezTo>
                <a:cubicBezTo>
                  <a:pt x="2166769" y="1111729"/>
                  <a:pt x="2018883" y="1127303"/>
                  <a:pt x="1867006" y="1126883"/>
                </a:cubicBezTo>
                <a:cubicBezTo>
                  <a:pt x="1715130" y="1126463"/>
                  <a:pt x="1291585" y="1144203"/>
                  <a:pt x="1133187" y="1126883"/>
                </a:cubicBezTo>
                <a:cubicBezTo>
                  <a:pt x="974789" y="1109563"/>
                  <a:pt x="560829" y="1093808"/>
                  <a:pt x="187818" y="1126883"/>
                </a:cubicBezTo>
                <a:cubicBezTo>
                  <a:pt x="102104" y="1114507"/>
                  <a:pt x="-4755" y="1030534"/>
                  <a:pt x="0" y="939065"/>
                </a:cubicBezTo>
                <a:cubicBezTo>
                  <a:pt x="-3490" y="809017"/>
                  <a:pt x="-4385" y="683123"/>
                  <a:pt x="0" y="578466"/>
                </a:cubicBezTo>
                <a:cubicBezTo>
                  <a:pt x="4385" y="473809"/>
                  <a:pt x="4414" y="371844"/>
                  <a:pt x="0" y="187818"/>
                </a:cubicBezTo>
                <a:close/>
              </a:path>
              <a:path w="7647709" h="1126883" stroke="0" extrusionOk="0">
                <a:moveTo>
                  <a:pt x="0" y="187818"/>
                </a:moveTo>
                <a:cubicBezTo>
                  <a:pt x="-6836" y="94370"/>
                  <a:pt x="97441" y="-11217"/>
                  <a:pt x="187818" y="0"/>
                </a:cubicBezTo>
                <a:cubicBezTo>
                  <a:pt x="404317" y="6455"/>
                  <a:pt x="472606" y="16319"/>
                  <a:pt x="630753" y="0"/>
                </a:cubicBezTo>
                <a:cubicBezTo>
                  <a:pt x="788900" y="-16319"/>
                  <a:pt x="1091878" y="31307"/>
                  <a:pt x="1364572" y="0"/>
                </a:cubicBezTo>
                <a:cubicBezTo>
                  <a:pt x="1637266" y="-31307"/>
                  <a:pt x="1642695" y="100"/>
                  <a:pt x="1807507" y="0"/>
                </a:cubicBezTo>
                <a:cubicBezTo>
                  <a:pt x="1972320" y="-100"/>
                  <a:pt x="2145813" y="21204"/>
                  <a:pt x="2250442" y="0"/>
                </a:cubicBezTo>
                <a:cubicBezTo>
                  <a:pt x="2355071" y="-21204"/>
                  <a:pt x="2618874" y="1857"/>
                  <a:pt x="2911540" y="0"/>
                </a:cubicBezTo>
                <a:cubicBezTo>
                  <a:pt x="3204206" y="-1857"/>
                  <a:pt x="3263569" y="16271"/>
                  <a:pt x="3572637" y="0"/>
                </a:cubicBezTo>
                <a:cubicBezTo>
                  <a:pt x="3881705" y="-16271"/>
                  <a:pt x="3868298" y="6678"/>
                  <a:pt x="4015573" y="0"/>
                </a:cubicBezTo>
                <a:cubicBezTo>
                  <a:pt x="4162848" y="-6678"/>
                  <a:pt x="4502563" y="30840"/>
                  <a:pt x="4676670" y="0"/>
                </a:cubicBezTo>
                <a:cubicBezTo>
                  <a:pt x="4850777" y="-30840"/>
                  <a:pt x="5007027" y="17058"/>
                  <a:pt x="5192326" y="0"/>
                </a:cubicBezTo>
                <a:cubicBezTo>
                  <a:pt x="5377625" y="-17058"/>
                  <a:pt x="5703288" y="-22152"/>
                  <a:pt x="5926145" y="0"/>
                </a:cubicBezTo>
                <a:cubicBezTo>
                  <a:pt x="6149002" y="22152"/>
                  <a:pt x="6238910" y="-21367"/>
                  <a:pt x="6369080" y="0"/>
                </a:cubicBezTo>
                <a:cubicBezTo>
                  <a:pt x="6499251" y="21367"/>
                  <a:pt x="7155266" y="-30510"/>
                  <a:pt x="7459891" y="0"/>
                </a:cubicBezTo>
                <a:cubicBezTo>
                  <a:pt x="7553325" y="-1666"/>
                  <a:pt x="7657380" y="105347"/>
                  <a:pt x="7647709" y="187818"/>
                </a:cubicBezTo>
                <a:cubicBezTo>
                  <a:pt x="7653994" y="330619"/>
                  <a:pt x="7649937" y="437205"/>
                  <a:pt x="7647709" y="563442"/>
                </a:cubicBezTo>
                <a:cubicBezTo>
                  <a:pt x="7645481" y="689679"/>
                  <a:pt x="7638129" y="830453"/>
                  <a:pt x="7647709" y="939065"/>
                </a:cubicBezTo>
                <a:cubicBezTo>
                  <a:pt x="7644726" y="1032716"/>
                  <a:pt x="7568136" y="1113796"/>
                  <a:pt x="7459891" y="1126883"/>
                </a:cubicBezTo>
                <a:cubicBezTo>
                  <a:pt x="7187813" y="1133720"/>
                  <a:pt x="7143965" y="1129460"/>
                  <a:pt x="6871514" y="1126883"/>
                </a:cubicBezTo>
                <a:cubicBezTo>
                  <a:pt x="6599063" y="1124306"/>
                  <a:pt x="6484430" y="1163477"/>
                  <a:pt x="6137696" y="1126883"/>
                </a:cubicBezTo>
                <a:cubicBezTo>
                  <a:pt x="5790962" y="1090289"/>
                  <a:pt x="5618234" y="1146815"/>
                  <a:pt x="5403878" y="1126883"/>
                </a:cubicBezTo>
                <a:cubicBezTo>
                  <a:pt x="5189522" y="1106951"/>
                  <a:pt x="5023779" y="1095905"/>
                  <a:pt x="4670059" y="1126883"/>
                </a:cubicBezTo>
                <a:cubicBezTo>
                  <a:pt x="4316339" y="1157861"/>
                  <a:pt x="4426511" y="1114088"/>
                  <a:pt x="4227124" y="1126883"/>
                </a:cubicBezTo>
                <a:cubicBezTo>
                  <a:pt x="4027737" y="1139678"/>
                  <a:pt x="3828227" y="1148150"/>
                  <a:pt x="3711468" y="1126883"/>
                </a:cubicBezTo>
                <a:cubicBezTo>
                  <a:pt x="3594709" y="1105616"/>
                  <a:pt x="3411416" y="1141972"/>
                  <a:pt x="3268533" y="1126883"/>
                </a:cubicBezTo>
                <a:cubicBezTo>
                  <a:pt x="3125650" y="1111794"/>
                  <a:pt x="3024402" y="1106027"/>
                  <a:pt x="2825597" y="1126883"/>
                </a:cubicBezTo>
                <a:cubicBezTo>
                  <a:pt x="2626792" y="1147739"/>
                  <a:pt x="2362507" y="1092105"/>
                  <a:pt x="2019058" y="1126883"/>
                </a:cubicBezTo>
                <a:cubicBezTo>
                  <a:pt x="1675609" y="1161661"/>
                  <a:pt x="1444466" y="1091671"/>
                  <a:pt x="1285240" y="1126883"/>
                </a:cubicBezTo>
                <a:cubicBezTo>
                  <a:pt x="1126014" y="1162095"/>
                  <a:pt x="940741" y="1122198"/>
                  <a:pt x="769584" y="1126883"/>
                </a:cubicBezTo>
                <a:cubicBezTo>
                  <a:pt x="598427" y="1131568"/>
                  <a:pt x="414815" y="1149377"/>
                  <a:pt x="187818" y="1126883"/>
                </a:cubicBezTo>
                <a:cubicBezTo>
                  <a:pt x="76497" y="1128512"/>
                  <a:pt x="20984" y="1034664"/>
                  <a:pt x="0" y="939065"/>
                </a:cubicBezTo>
                <a:cubicBezTo>
                  <a:pt x="-17179" y="795407"/>
                  <a:pt x="-11270" y="675721"/>
                  <a:pt x="0" y="563442"/>
                </a:cubicBezTo>
                <a:cubicBezTo>
                  <a:pt x="11270" y="451163"/>
                  <a:pt x="-11039" y="286438"/>
                  <a:pt x="0" y="187818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92D050"/>
            </a:solidFill>
            <a:extLst>
              <a:ext uri="{C807C97D-BFC1-408E-A445-0C87EB9F89A2}">
                <ask:lineSketchStyleProps xmlns:ask="http://schemas.microsoft.com/office/drawing/2018/sketchyshapes" sd="1913910773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FD620D9A-93BC-4C92-B9B4-590A2BABD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476640"/>
              </p:ext>
            </p:extLst>
          </p:nvPr>
        </p:nvGraphicFramePr>
        <p:xfrm>
          <a:off x="842527" y="1010188"/>
          <a:ext cx="8430782" cy="387096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071290">
                  <a:extLst>
                    <a:ext uri="{9D8B030D-6E8A-4147-A177-3AD203B41FA5}">
                      <a16:colId xmlns:a16="http://schemas.microsoft.com/office/drawing/2014/main" val="2426462508"/>
                    </a:ext>
                  </a:extLst>
                </a:gridCol>
                <a:gridCol w="1589873">
                  <a:extLst>
                    <a:ext uri="{9D8B030D-6E8A-4147-A177-3AD203B41FA5}">
                      <a16:colId xmlns:a16="http://schemas.microsoft.com/office/drawing/2014/main" val="1510728633"/>
                    </a:ext>
                  </a:extLst>
                </a:gridCol>
                <a:gridCol w="1589873">
                  <a:extLst>
                    <a:ext uri="{9D8B030D-6E8A-4147-A177-3AD203B41FA5}">
                      <a16:colId xmlns:a16="http://schemas.microsoft.com/office/drawing/2014/main" val="230176458"/>
                    </a:ext>
                  </a:extLst>
                </a:gridCol>
                <a:gridCol w="1589873">
                  <a:extLst>
                    <a:ext uri="{9D8B030D-6E8A-4147-A177-3AD203B41FA5}">
                      <a16:colId xmlns:a16="http://schemas.microsoft.com/office/drawing/2014/main" val="2183573728"/>
                    </a:ext>
                  </a:extLst>
                </a:gridCol>
                <a:gridCol w="1589873">
                  <a:extLst>
                    <a:ext uri="{9D8B030D-6E8A-4147-A177-3AD203B41FA5}">
                      <a16:colId xmlns:a16="http://schemas.microsoft.com/office/drawing/2014/main" val="3735360527"/>
                    </a:ext>
                  </a:extLst>
                </a:gridCol>
              </a:tblGrid>
              <a:tr h="349424">
                <a:tc>
                  <a:txBody>
                    <a:bodyPr/>
                    <a:lstStyle/>
                    <a:p>
                      <a:r>
                        <a:rPr lang="cs-CZ" sz="1100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Moje klavírní dny </a:t>
                      </a:r>
                      <a:r>
                        <a:rPr lang="cs-CZ" sz="1100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  <a:sym typeface="Wingdings" panose="05000000000000000000" pitchFamily="2" charset="2"/>
                        </a:rPr>
                        <a:t></a:t>
                      </a:r>
                      <a:endParaRPr lang="cs-CZ" sz="11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>
                          <a:ln>
                            <a:noFill/>
                          </a:ln>
                          <a:latin typeface="Roboto Slab SemiBold" pitchFamily="2" charset="0"/>
                          <a:ea typeface="Roboto Slab SemiBold" pitchFamily="2" charset="0"/>
                        </a:rPr>
                        <a:t> </a:t>
                      </a: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722400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STUPNICE + AKORDY: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490447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ETUDA 1: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044515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ETUDA 2: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67846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SKLADBA 1: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966154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SKLADBA 2: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3776371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NĚCO PRO RADOST: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5977901"/>
                  </a:ext>
                </a:extLst>
              </a:tr>
            </a:tbl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39221740-8272-48D9-87D5-5B7487D0EA1D}"/>
              </a:ext>
            </a:extLst>
          </p:cNvPr>
          <p:cNvSpPr txBox="1"/>
          <p:nvPr/>
        </p:nvSpPr>
        <p:spPr>
          <a:xfrm>
            <a:off x="2872510" y="79224"/>
            <a:ext cx="6483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K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L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A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VÍ</a:t>
            </a:r>
            <a:r>
              <a:rPr lang="cs-CZ" sz="3600" dirty="0">
                <a:solidFill>
                  <a:srgbClr val="33CC33"/>
                </a:solidFill>
                <a:latin typeface="THE MYTH OF RIVER SOLO " panose="020B0903060703020204" pitchFamily="34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Postino Std" panose="02060803030405020204" pitchFamily="18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WC ROUGHTRAD Bta" panose="02000400000000000000" pitchFamily="50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Top Secret" panose="02000500000000000000" pitchFamily="2" charset="-18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!</a:t>
            </a:r>
            <a:endParaRPr lang="cs-CZ" sz="3600" dirty="0">
              <a:solidFill>
                <a:schemeClr val="accent4">
                  <a:lumMod val="50000"/>
                </a:schemeClr>
              </a:solidFill>
              <a:latin typeface="rage" panose="02000500000000000000" pitchFamily="2" charset="0"/>
              <a:ea typeface="Roboto Slab SemiBold" pitchFamily="2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6414D83-60C2-469D-B22B-EF9059FF328C}"/>
              </a:ext>
            </a:extLst>
          </p:cNvPr>
          <p:cNvSpPr txBox="1"/>
          <p:nvPr/>
        </p:nvSpPr>
        <p:spPr>
          <a:xfrm>
            <a:off x="1311561" y="5368948"/>
            <a:ext cx="7647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Největší výzva do příští hodiny:  </a:t>
            </a:r>
          </a:p>
          <a:p>
            <a:pPr algn="ctr"/>
            <a:endParaRPr lang="cs-CZ" dirty="0">
              <a:solidFill>
                <a:srgbClr val="0070C0"/>
              </a:solidFill>
              <a:latin typeface="Dosis ExtraBold" pitchFamily="2" charset="-18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787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549ED0F4-F656-4922-B19F-E294F3E44198}"/>
              </a:ext>
            </a:extLst>
          </p:cNvPr>
          <p:cNvSpPr/>
          <p:nvPr/>
        </p:nvSpPr>
        <p:spPr>
          <a:xfrm>
            <a:off x="1311562" y="5267172"/>
            <a:ext cx="7647709" cy="1126883"/>
          </a:xfrm>
          <a:custGeom>
            <a:avLst/>
            <a:gdLst>
              <a:gd name="connsiteX0" fmla="*/ 0 w 7647709"/>
              <a:gd name="connsiteY0" fmla="*/ 187818 h 1126883"/>
              <a:gd name="connsiteX1" fmla="*/ 187818 w 7647709"/>
              <a:gd name="connsiteY1" fmla="*/ 0 h 1126883"/>
              <a:gd name="connsiteX2" fmla="*/ 921636 w 7647709"/>
              <a:gd name="connsiteY2" fmla="*/ 0 h 1126883"/>
              <a:gd name="connsiteX3" fmla="*/ 1655455 w 7647709"/>
              <a:gd name="connsiteY3" fmla="*/ 0 h 1126883"/>
              <a:gd name="connsiteX4" fmla="*/ 2316552 w 7647709"/>
              <a:gd name="connsiteY4" fmla="*/ 0 h 1126883"/>
              <a:gd name="connsiteX5" fmla="*/ 3050370 w 7647709"/>
              <a:gd name="connsiteY5" fmla="*/ 0 h 1126883"/>
              <a:gd name="connsiteX6" fmla="*/ 3711468 w 7647709"/>
              <a:gd name="connsiteY6" fmla="*/ 0 h 1126883"/>
              <a:gd name="connsiteX7" fmla="*/ 4154403 w 7647709"/>
              <a:gd name="connsiteY7" fmla="*/ 0 h 1126883"/>
              <a:gd name="connsiteX8" fmla="*/ 4670059 w 7647709"/>
              <a:gd name="connsiteY8" fmla="*/ 0 h 1126883"/>
              <a:gd name="connsiteX9" fmla="*/ 5476598 w 7647709"/>
              <a:gd name="connsiteY9" fmla="*/ 0 h 1126883"/>
              <a:gd name="connsiteX10" fmla="*/ 6210417 w 7647709"/>
              <a:gd name="connsiteY10" fmla="*/ 0 h 1126883"/>
              <a:gd name="connsiteX11" fmla="*/ 7459891 w 7647709"/>
              <a:gd name="connsiteY11" fmla="*/ 0 h 1126883"/>
              <a:gd name="connsiteX12" fmla="*/ 7647709 w 7647709"/>
              <a:gd name="connsiteY12" fmla="*/ 187818 h 1126883"/>
              <a:gd name="connsiteX13" fmla="*/ 7647709 w 7647709"/>
              <a:gd name="connsiteY13" fmla="*/ 578466 h 1126883"/>
              <a:gd name="connsiteX14" fmla="*/ 7647709 w 7647709"/>
              <a:gd name="connsiteY14" fmla="*/ 939065 h 1126883"/>
              <a:gd name="connsiteX15" fmla="*/ 7459891 w 7647709"/>
              <a:gd name="connsiteY15" fmla="*/ 1126883 h 1126883"/>
              <a:gd name="connsiteX16" fmla="*/ 6944235 w 7647709"/>
              <a:gd name="connsiteY16" fmla="*/ 1126883 h 1126883"/>
              <a:gd name="connsiteX17" fmla="*/ 6210417 w 7647709"/>
              <a:gd name="connsiteY17" fmla="*/ 1126883 h 1126883"/>
              <a:gd name="connsiteX18" fmla="*/ 5767481 w 7647709"/>
              <a:gd name="connsiteY18" fmla="*/ 1126883 h 1126883"/>
              <a:gd name="connsiteX19" fmla="*/ 5033663 w 7647709"/>
              <a:gd name="connsiteY19" fmla="*/ 1126883 h 1126883"/>
              <a:gd name="connsiteX20" fmla="*/ 4299845 w 7647709"/>
              <a:gd name="connsiteY20" fmla="*/ 1126883 h 1126883"/>
              <a:gd name="connsiteX21" fmla="*/ 3711468 w 7647709"/>
              <a:gd name="connsiteY21" fmla="*/ 1126883 h 1126883"/>
              <a:gd name="connsiteX22" fmla="*/ 3268533 w 7647709"/>
              <a:gd name="connsiteY22" fmla="*/ 1126883 h 1126883"/>
              <a:gd name="connsiteX23" fmla="*/ 2825597 w 7647709"/>
              <a:gd name="connsiteY23" fmla="*/ 1126883 h 1126883"/>
              <a:gd name="connsiteX24" fmla="*/ 2309941 w 7647709"/>
              <a:gd name="connsiteY24" fmla="*/ 1126883 h 1126883"/>
              <a:gd name="connsiteX25" fmla="*/ 1867006 w 7647709"/>
              <a:gd name="connsiteY25" fmla="*/ 1126883 h 1126883"/>
              <a:gd name="connsiteX26" fmla="*/ 1133187 w 7647709"/>
              <a:gd name="connsiteY26" fmla="*/ 1126883 h 1126883"/>
              <a:gd name="connsiteX27" fmla="*/ 187818 w 7647709"/>
              <a:gd name="connsiteY27" fmla="*/ 1126883 h 1126883"/>
              <a:gd name="connsiteX28" fmla="*/ 0 w 7647709"/>
              <a:gd name="connsiteY28" fmla="*/ 939065 h 1126883"/>
              <a:gd name="connsiteX29" fmla="*/ 0 w 7647709"/>
              <a:gd name="connsiteY29" fmla="*/ 578466 h 1126883"/>
              <a:gd name="connsiteX30" fmla="*/ 0 w 7647709"/>
              <a:gd name="connsiteY30" fmla="*/ 187818 h 1126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647709" h="1126883" fill="none" extrusionOk="0">
                <a:moveTo>
                  <a:pt x="0" y="187818"/>
                </a:moveTo>
                <a:cubicBezTo>
                  <a:pt x="9429" y="88011"/>
                  <a:pt x="69803" y="10895"/>
                  <a:pt x="187818" y="0"/>
                </a:cubicBezTo>
                <a:cubicBezTo>
                  <a:pt x="451773" y="22023"/>
                  <a:pt x="636578" y="26738"/>
                  <a:pt x="921636" y="0"/>
                </a:cubicBezTo>
                <a:cubicBezTo>
                  <a:pt x="1206694" y="-26738"/>
                  <a:pt x="1382482" y="-33135"/>
                  <a:pt x="1655455" y="0"/>
                </a:cubicBezTo>
                <a:cubicBezTo>
                  <a:pt x="1928428" y="33135"/>
                  <a:pt x="2080113" y="21681"/>
                  <a:pt x="2316552" y="0"/>
                </a:cubicBezTo>
                <a:cubicBezTo>
                  <a:pt x="2552991" y="-21681"/>
                  <a:pt x="2894798" y="-24299"/>
                  <a:pt x="3050370" y="0"/>
                </a:cubicBezTo>
                <a:cubicBezTo>
                  <a:pt x="3205942" y="24299"/>
                  <a:pt x="3387567" y="-24086"/>
                  <a:pt x="3711468" y="0"/>
                </a:cubicBezTo>
                <a:cubicBezTo>
                  <a:pt x="4035369" y="24086"/>
                  <a:pt x="4059803" y="-19255"/>
                  <a:pt x="4154403" y="0"/>
                </a:cubicBezTo>
                <a:cubicBezTo>
                  <a:pt x="4249003" y="19255"/>
                  <a:pt x="4542206" y="21433"/>
                  <a:pt x="4670059" y="0"/>
                </a:cubicBezTo>
                <a:cubicBezTo>
                  <a:pt x="4797912" y="-21433"/>
                  <a:pt x="5231970" y="-9943"/>
                  <a:pt x="5476598" y="0"/>
                </a:cubicBezTo>
                <a:cubicBezTo>
                  <a:pt x="5721226" y="9943"/>
                  <a:pt x="5954403" y="-11784"/>
                  <a:pt x="6210417" y="0"/>
                </a:cubicBezTo>
                <a:cubicBezTo>
                  <a:pt x="6466431" y="11784"/>
                  <a:pt x="6875358" y="44185"/>
                  <a:pt x="7459891" y="0"/>
                </a:cubicBezTo>
                <a:cubicBezTo>
                  <a:pt x="7579110" y="-20260"/>
                  <a:pt x="7641137" y="85956"/>
                  <a:pt x="7647709" y="187818"/>
                </a:cubicBezTo>
                <a:cubicBezTo>
                  <a:pt x="7633243" y="371243"/>
                  <a:pt x="7658791" y="490847"/>
                  <a:pt x="7647709" y="578466"/>
                </a:cubicBezTo>
                <a:cubicBezTo>
                  <a:pt x="7636627" y="666085"/>
                  <a:pt x="7636064" y="777513"/>
                  <a:pt x="7647709" y="939065"/>
                </a:cubicBezTo>
                <a:cubicBezTo>
                  <a:pt x="7643248" y="1029290"/>
                  <a:pt x="7574496" y="1118183"/>
                  <a:pt x="7459891" y="1126883"/>
                </a:cubicBezTo>
                <a:cubicBezTo>
                  <a:pt x="7299164" y="1150517"/>
                  <a:pt x="7129603" y="1118007"/>
                  <a:pt x="6944235" y="1126883"/>
                </a:cubicBezTo>
                <a:cubicBezTo>
                  <a:pt x="6758867" y="1135759"/>
                  <a:pt x="6564765" y="1095125"/>
                  <a:pt x="6210417" y="1126883"/>
                </a:cubicBezTo>
                <a:cubicBezTo>
                  <a:pt x="5856069" y="1158641"/>
                  <a:pt x="5901817" y="1118165"/>
                  <a:pt x="5767481" y="1126883"/>
                </a:cubicBezTo>
                <a:cubicBezTo>
                  <a:pt x="5633145" y="1135601"/>
                  <a:pt x="5322308" y="1094452"/>
                  <a:pt x="5033663" y="1126883"/>
                </a:cubicBezTo>
                <a:cubicBezTo>
                  <a:pt x="4745018" y="1159314"/>
                  <a:pt x="4461994" y="1105277"/>
                  <a:pt x="4299845" y="1126883"/>
                </a:cubicBezTo>
                <a:cubicBezTo>
                  <a:pt x="4137696" y="1148489"/>
                  <a:pt x="4002574" y="1155443"/>
                  <a:pt x="3711468" y="1126883"/>
                </a:cubicBezTo>
                <a:cubicBezTo>
                  <a:pt x="3420362" y="1098323"/>
                  <a:pt x="3393150" y="1112808"/>
                  <a:pt x="3268533" y="1126883"/>
                </a:cubicBezTo>
                <a:cubicBezTo>
                  <a:pt x="3143916" y="1140958"/>
                  <a:pt x="2929608" y="1112758"/>
                  <a:pt x="2825597" y="1126883"/>
                </a:cubicBezTo>
                <a:cubicBezTo>
                  <a:pt x="2721586" y="1141008"/>
                  <a:pt x="2453113" y="1142037"/>
                  <a:pt x="2309941" y="1126883"/>
                </a:cubicBezTo>
                <a:cubicBezTo>
                  <a:pt x="2166769" y="1111729"/>
                  <a:pt x="2018883" y="1127303"/>
                  <a:pt x="1867006" y="1126883"/>
                </a:cubicBezTo>
                <a:cubicBezTo>
                  <a:pt x="1715130" y="1126463"/>
                  <a:pt x="1291585" y="1144203"/>
                  <a:pt x="1133187" y="1126883"/>
                </a:cubicBezTo>
                <a:cubicBezTo>
                  <a:pt x="974789" y="1109563"/>
                  <a:pt x="560829" y="1093808"/>
                  <a:pt x="187818" y="1126883"/>
                </a:cubicBezTo>
                <a:cubicBezTo>
                  <a:pt x="102104" y="1114507"/>
                  <a:pt x="-4755" y="1030534"/>
                  <a:pt x="0" y="939065"/>
                </a:cubicBezTo>
                <a:cubicBezTo>
                  <a:pt x="-3490" y="809017"/>
                  <a:pt x="-4385" y="683123"/>
                  <a:pt x="0" y="578466"/>
                </a:cubicBezTo>
                <a:cubicBezTo>
                  <a:pt x="4385" y="473809"/>
                  <a:pt x="4414" y="371844"/>
                  <a:pt x="0" y="187818"/>
                </a:cubicBezTo>
                <a:close/>
              </a:path>
              <a:path w="7647709" h="1126883" stroke="0" extrusionOk="0">
                <a:moveTo>
                  <a:pt x="0" y="187818"/>
                </a:moveTo>
                <a:cubicBezTo>
                  <a:pt x="-6836" y="94370"/>
                  <a:pt x="97441" y="-11217"/>
                  <a:pt x="187818" y="0"/>
                </a:cubicBezTo>
                <a:cubicBezTo>
                  <a:pt x="404317" y="6455"/>
                  <a:pt x="472606" y="16319"/>
                  <a:pt x="630753" y="0"/>
                </a:cubicBezTo>
                <a:cubicBezTo>
                  <a:pt x="788900" y="-16319"/>
                  <a:pt x="1091878" y="31307"/>
                  <a:pt x="1364572" y="0"/>
                </a:cubicBezTo>
                <a:cubicBezTo>
                  <a:pt x="1637266" y="-31307"/>
                  <a:pt x="1642695" y="100"/>
                  <a:pt x="1807507" y="0"/>
                </a:cubicBezTo>
                <a:cubicBezTo>
                  <a:pt x="1972320" y="-100"/>
                  <a:pt x="2145813" y="21204"/>
                  <a:pt x="2250442" y="0"/>
                </a:cubicBezTo>
                <a:cubicBezTo>
                  <a:pt x="2355071" y="-21204"/>
                  <a:pt x="2618874" y="1857"/>
                  <a:pt x="2911540" y="0"/>
                </a:cubicBezTo>
                <a:cubicBezTo>
                  <a:pt x="3204206" y="-1857"/>
                  <a:pt x="3263569" y="16271"/>
                  <a:pt x="3572637" y="0"/>
                </a:cubicBezTo>
                <a:cubicBezTo>
                  <a:pt x="3881705" y="-16271"/>
                  <a:pt x="3868298" y="6678"/>
                  <a:pt x="4015573" y="0"/>
                </a:cubicBezTo>
                <a:cubicBezTo>
                  <a:pt x="4162848" y="-6678"/>
                  <a:pt x="4502563" y="30840"/>
                  <a:pt x="4676670" y="0"/>
                </a:cubicBezTo>
                <a:cubicBezTo>
                  <a:pt x="4850777" y="-30840"/>
                  <a:pt x="5007027" y="17058"/>
                  <a:pt x="5192326" y="0"/>
                </a:cubicBezTo>
                <a:cubicBezTo>
                  <a:pt x="5377625" y="-17058"/>
                  <a:pt x="5703288" y="-22152"/>
                  <a:pt x="5926145" y="0"/>
                </a:cubicBezTo>
                <a:cubicBezTo>
                  <a:pt x="6149002" y="22152"/>
                  <a:pt x="6238910" y="-21367"/>
                  <a:pt x="6369080" y="0"/>
                </a:cubicBezTo>
                <a:cubicBezTo>
                  <a:pt x="6499251" y="21367"/>
                  <a:pt x="7155266" y="-30510"/>
                  <a:pt x="7459891" y="0"/>
                </a:cubicBezTo>
                <a:cubicBezTo>
                  <a:pt x="7553325" y="-1666"/>
                  <a:pt x="7657380" y="105347"/>
                  <a:pt x="7647709" y="187818"/>
                </a:cubicBezTo>
                <a:cubicBezTo>
                  <a:pt x="7653994" y="330619"/>
                  <a:pt x="7649937" y="437205"/>
                  <a:pt x="7647709" y="563442"/>
                </a:cubicBezTo>
                <a:cubicBezTo>
                  <a:pt x="7645481" y="689679"/>
                  <a:pt x="7638129" y="830453"/>
                  <a:pt x="7647709" y="939065"/>
                </a:cubicBezTo>
                <a:cubicBezTo>
                  <a:pt x="7644726" y="1032716"/>
                  <a:pt x="7568136" y="1113796"/>
                  <a:pt x="7459891" y="1126883"/>
                </a:cubicBezTo>
                <a:cubicBezTo>
                  <a:pt x="7187813" y="1133720"/>
                  <a:pt x="7143965" y="1129460"/>
                  <a:pt x="6871514" y="1126883"/>
                </a:cubicBezTo>
                <a:cubicBezTo>
                  <a:pt x="6599063" y="1124306"/>
                  <a:pt x="6484430" y="1163477"/>
                  <a:pt x="6137696" y="1126883"/>
                </a:cubicBezTo>
                <a:cubicBezTo>
                  <a:pt x="5790962" y="1090289"/>
                  <a:pt x="5618234" y="1146815"/>
                  <a:pt x="5403878" y="1126883"/>
                </a:cubicBezTo>
                <a:cubicBezTo>
                  <a:pt x="5189522" y="1106951"/>
                  <a:pt x="5023779" y="1095905"/>
                  <a:pt x="4670059" y="1126883"/>
                </a:cubicBezTo>
                <a:cubicBezTo>
                  <a:pt x="4316339" y="1157861"/>
                  <a:pt x="4426511" y="1114088"/>
                  <a:pt x="4227124" y="1126883"/>
                </a:cubicBezTo>
                <a:cubicBezTo>
                  <a:pt x="4027737" y="1139678"/>
                  <a:pt x="3828227" y="1148150"/>
                  <a:pt x="3711468" y="1126883"/>
                </a:cubicBezTo>
                <a:cubicBezTo>
                  <a:pt x="3594709" y="1105616"/>
                  <a:pt x="3411416" y="1141972"/>
                  <a:pt x="3268533" y="1126883"/>
                </a:cubicBezTo>
                <a:cubicBezTo>
                  <a:pt x="3125650" y="1111794"/>
                  <a:pt x="3024402" y="1106027"/>
                  <a:pt x="2825597" y="1126883"/>
                </a:cubicBezTo>
                <a:cubicBezTo>
                  <a:pt x="2626792" y="1147739"/>
                  <a:pt x="2362507" y="1092105"/>
                  <a:pt x="2019058" y="1126883"/>
                </a:cubicBezTo>
                <a:cubicBezTo>
                  <a:pt x="1675609" y="1161661"/>
                  <a:pt x="1444466" y="1091671"/>
                  <a:pt x="1285240" y="1126883"/>
                </a:cubicBezTo>
                <a:cubicBezTo>
                  <a:pt x="1126014" y="1162095"/>
                  <a:pt x="940741" y="1122198"/>
                  <a:pt x="769584" y="1126883"/>
                </a:cubicBezTo>
                <a:cubicBezTo>
                  <a:pt x="598427" y="1131568"/>
                  <a:pt x="414815" y="1149377"/>
                  <a:pt x="187818" y="1126883"/>
                </a:cubicBezTo>
                <a:cubicBezTo>
                  <a:pt x="76497" y="1128512"/>
                  <a:pt x="20984" y="1034664"/>
                  <a:pt x="0" y="939065"/>
                </a:cubicBezTo>
                <a:cubicBezTo>
                  <a:pt x="-17179" y="795407"/>
                  <a:pt x="-11270" y="675721"/>
                  <a:pt x="0" y="563442"/>
                </a:cubicBezTo>
                <a:cubicBezTo>
                  <a:pt x="11270" y="451163"/>
                  <a:pt x="-11039" y="286438"/>
                  <a:pt x="0" y="187818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92D050"/>
            </a:solidFill>
            <a:extLst>
              <a:ext uri="{C807C97D-BFC1-408E-A445-0C87EB9F89A2}">
                <ask:lineSketchStyleProps xmlns:ask="http://schemas.microsoft.com/office/drawing/2018/sketchyshapes" sd="1913910773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FD620D9A-93BC-4C92-B9B4-590A2BABD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251536"/>
              </p:ext>
            </p:extLst>
          </p:nvPr>
        </p:nvGraphicFramePr>
        <p:xfrm>
          <a:off x="842527" y="1010188"/>
          <a:ext cx="8430781" cy="387096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020746">
                  <a:extLst>
                    <a:ext uri="{9D8B030D-6E8A-4147-A177-3AD203B41FA5}">
                      <a16:colId xmlns:a16="http://schemas.microsoft.com/office/drawing/2014/main" val="2426462508"/>
                    </a:ext>
                  </a:extLst>
                </a:gridCol>
                <a:gridCol w="1282007">
                  <a:extLst>
                    <a:ext uri="{9D8B030D-6E8A-4147-A177-3AD203B41FA5}">
                      <a16:colId xmlns:a16="http://schemas.microsoft.com/office/drawing/2014/main" val="1510728633"/>
                    </a:ext>
                  </a:extLst>
                </a:gridCol>
                <a:gridCol w="1282007">
                  <a:extLst>
                    <a:ext uri="{9D8B030D-6E8A-4147-A177-3AD203B41FA5}">
                      <a16:colId xmlns:a16="http://schemas.microsoft.com/office/drawing/2014/main" val="230176458"/>
                    </a:ext>
                  </a:extLst>
                </a:gridCol>
                <a:gridCol w="1282007">
                  <a:extLst>
                    <a:ext uri="{9D8B030D-6E8A-4147-A177-3AD203B41FA5}">
                      <a16:colId xmlns:a16="http://schemas.microsoft.com/office/drawing/2014/main" val="2183573728"/>
                    </a:ext>
                  </a:extLst>
                </a:gridCol>
                <a:gridCol w="1282007">
                  <a:extLst>
                    <a:ext uri="{9D8B030D-6E8A-4147-A177-3AD203B41FA5}">
                      <a16:colId xmlns:a16="http://schemas.microsoft.com/office/drawing/2014/main" val="1541276970"/>
                    </a:ext>
                  </a:extLst>
                </a:gridCol>
                <a:gridCol w="1282007">
                  <a:extLst>
                    <a:ext uri="{9D8B030D-6E8A-4147-A177-3AD203B41FA5}">
                      <a16:colId xmlns:a16="http://schemas.microsoft.com/office/drawing/2014/main" val="3735360527"/>
                    </a:ext>
                  </a:extLst>
                </a:gridCol>
              </a:tblGrid>
              <a:tr h="349424">
                <a:tc>
                  <a:txBody>
                    <a:bodyPr/>
                    <a:lstStyle/>
                    <a:p>
                      <a:r>
                        <a:rPr lang="cs-CZ" sz="1100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Moje klavírní dny </a:t>
                      </a:r>
                      <a:r>
                        <a:rPr lang="cs-CZ" sz="1100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  <a:sym typeface="Wingdings" panose="05000000000000000000" pitchFamily="2" charset="2"/>
                        </a:rPr>
                        <a:t></a:t>
                      </a:r>
                      <a:endParaRPr lang="cs-CZ" sz="11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>
                          <a:ln>
                            <a:noFill/>
                          </a:ln>
                          <a:latin typeface="Roboto Slab SemiBold" pitchFamily="2" charset="0"/>
                          <a:ea typeface="Roboto Slab SemiBold" pitchFamily="2" charset="0"/>
                        </a:rPr>
                        <a:t> </a:t>
                      </a: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722400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STUPNICE + AKORDY: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490447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ETUDA 1: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044515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ETUDA 2: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67846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SKLADBA 1: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966154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SKLADBA 2: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3776371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NĚCO PRO RADOST: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5977901"/>
                  </a:ext>
                </a:extLst>
              </a:tr>
            </a:tbl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39221740-8272-48D9-87D5-5B7487D0EA1D}"/>
              </a:ext>
            </a:extLst>
          </p:cNvPr>
          <p:cNvSpPr txBox="1"/>
          <p:nvPr/>
        </p:nvSpPr>
        <p:spPr>
          <a:xfrm>
            <a:off x="2872510" y="79224"/>
            <a:ext cx="6483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K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L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A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VÍ</a:t>
            </a:r>
            <a:r>
              <a:rPr lang="cs-CZ" sz="3600" dirty="0">
                <a:solidFill>
                  <a:srgbClr val="33CC33"/>
                </a:solidFill>
                <a:latin typeface="THE MYTH OF RIVER SOLO " panose="020B0903060703020204" pitchFamily="34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Postino Std" panose="02060803030405020204" pitchFamily="18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WC ROUGHTRAD Bta" panose="02000400000000000000" pitchFamily="50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Top Secret" panose="02000500000000000000" pitchFamily="2" charset="-18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!</a:t>
            </a:r>
            <a:endParaRPr lang="cs-CZ" sz="3600" dirty="0">
              <a:solidFill>
                <a:schemeClr val="accent4">
                  <a:lumMod val="50000"/>
                </a:schemeClr>
              </a:solidFill>
              <a:latin typeface="rage" panose="02000500000000000000" pitchFamily="2" charset="0"/>
              <a:ea typeface="Roboto Slab SemiBold" pitchFamily="2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6414D83-60C2-469D-B22B-EF9059FF328C}"/>
              </a:ext>
            </a:extLst>
          </p:cNvPr>
          <p:cNvSpPr txBox="1"/>
          <p:nvPr/>
        </p:nvSpPr>
        <p:spPr>
          <a:xfrm>
            <a:off x="1311561" y="5368948"/>
            <a:ext cx="7647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Co chci určitě nacvičit do příští hodiny?  </a:t>
            </a:r>
          </a:p>
          <a:p>
            <a:pPr algn="ctr"/>
            <a:endParaRPr lang="cs-CZ" dirty="0">
              <a:solidFill>
                <a:srgbClr val="0070C0"/>
              </a:solidFill>
              <a:latin typeface="Dosis ExtraBold" pitchFamily="2" charset="-18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562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549ED0F4-F656-4922-B19F-E294F3E44198}"/>
              </a:ext>
            </a:extLst>
          </p:cNvPr>
          <p:cNvSpPr/>
          <p:nvPr/>
        </p:nvSpPr>
        <p:spPr>
          <a:xfrm>
            <a:off x="1311562" y="5267172"/>
            <a:ext cx="7647709" cy="1126883"/>
          </a:xfrm>
          <a:custGeom>
            <a:avLst/>
            <a:gdLst>
              <a:gd name="connsiteX0" fmla="*/ 0 w 7647709"/>
              <a:gd name="connsiteY0" fmla="*/ 187818 h 1126883"/>
              <a:gd name="connsiteX1" fmla="*/ 187818 w 7647709"/>
              <a:gd name="connsiteY1" fmla="*/ 0 h 1126883"/>
              <a:gd name="connsiteX2" fmla="*/ 921636 w 7647709"/>
              <a:gd name="connsiteY2" fmla="*/ 0 h 1126883"/>
              <a:gd name="connsiteX3" fmla="*/ 1655455 w 7647709"/>
              <a:gd name="connsiteY3" fmla="*/ 0 h 1126883"/>
              <a:gd name="connsiteX4" fmla="*/ 2316552 w 7647709"/>
              <a:gd name="connsiteY4" fmla="*/ 0 h 1126883"/>
              <a:gd name="connsiteX5" fmla="*/ 3050370 w 7647709"/>
              <a:gd name="connsiteY5" fmla="*/ 0 h 1126883"/>
              <a:gd name="connsiteX6" fmla="*/ 3711468 w 7647709"/>
              <a:gd name="connsiteY6" fmla="*/ 0 h 1126883"/>
              <a:gd name="connsiteX7" fmla="*/ 4154403 w 7647709"/>
              <a:gd name="connsiteY7" fmla="*/ 0 h 1126883"/>
              <a:gd name="connsiteX8" fmla="*/ 4670059 w 7647709"/>
              <a:gd name="connsiteY8" fmla="*/ 0 h 1126883"/>
              <a:gd name="connsiteX9" fmla="*/ 5476598 w 7647709"/>
              <a:gd name="connsiteY9" fmla="*/ 0 h 1126883"/>
              <a:gd name="connsiteX10" fmla="*/ 6210417 w 7647709"/>
              <a:gd name="connsiteY10" fmla="*/ 0 h 1126883"/>
              <a:gd name="connsiteX11" fmla="*/ 7459891 w 7647709"/>
              <a:gd name="connsiteY11" fmla="*/ 0 h 1126883"/>
              <a:gd name="connsiteX12" fmla="*/ 7647709 w 7647709"/>
              <a:gd name="connsiteY12" fmla="*/ 187818 h 1126883"/>
              <a:gd name="connsiteX13" fmla="*/ 7647709 w 7647709"/>
              <a:gd name="connsiteY13" fmla="*/ 578466 h 1126883"/>
              <a:gd name="connsiteX14" fmla="*/ 7647709 w 7647709"/>
              <a:gd name="connsiteY14" fmla="*/ 939065 h 1126883"/>
              <a:gd name="connsiteX15" fmla="*/ 7459891 w 7647709"/>
              <a:gd name="connsiteY15" fmla="*/ 1126883 h 1126883"/>
              <a:gd name="connsiteX16" fmla="*/ 6944235 w 7647709"/>
              <a:gd name="connsiteY16" fmla="*/ 1126883 h 1126883"/>
              <a:gd name="connsiteX17" fmla="*/ 6210417 w 7647709"/>
              <a:gd name="connsiteY17" fmla="*/ 1126883 h 1126883"/>
              <a:gd name="connsiteX18" fmla="*/ 5767481 w 7647709"/>
              <a:gd name="connsiteY18" fmla="*/ 1126883 h 1126883"/>
              <a:gd name="connsiteX19" fmla="*/ 5033663 w 7647709"/>
              <a:gd name="connsiteY19" fmla="*/ 1126883 h 1126883"/>
              <a:gd name="connsiteX20" fmla="*/ 4299845 w 7647709"/>
              <a:gd name="connsiteY20" fmla="*/ 1126883 h 1126883"/>
              <a:gd name="connsiteX21" fmla="*/ 3711468 w 7647709"/>
              <a:gd name="connsiteY21" fmla="*/ 1126883 h 1126883"/>
              <a:gd name="connsiteX22" fmla="*/ 3268533 w 7647709"/>
              <a:gd name="connsiteY22" fmla="*/ 1126883 h 1126883"/>
              <a:gd name="connsiteX23" fmla="*/ 2825597 w 7647709"/>
              <a:gd name="connsiteY23" fmla="*/ 1126883 h 1126883"/>
              <a:gd name="connsiteX24" fmla="*/ 2309941 w 7647709"/>
              <a:gd name="connsiteY24" fmla="*/ 1126883 h 1126883"/>
              <a:gd name="connsiteX25" fmla="*/ 1867006 w 7647709"/>
              <a:gd name="connsiteY25" fmla="*/ 1126883 h 1126883"/>
              <a:gd name="connsiteX26" fmla="*/ 1133187 w 7647709"/>
              <a:gd name="connsiteY26" fmla="*/ 1126883 h 1126883"/>
              <a:gd name="connsiteX27" fmla="*/ 187818 w 7647709"/>
              <a:gd name="connsiteY27" fmla="*/ 1126883 h 1126883"/>
              <a:gd name="connsiteX28" fmla="*/ 0 w 7647709"/>
              <a:gd name="connsiteY28" fmla="*/ 939065 h 1126883"/>
              <a:gd name="connsiteX29" fmla="*/ 0 w 7647709"/>
              <a:gd name="connsiteY29" fmla="*/ 578466 h 1126883"/>
              <a:gd name="connsiteX30" fmla="*/ 0 w 7647709"/>
              <a:gd name="connsiteY30" fmla="*/ 187818 h 1126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647709" h="1126883" fill="none" extrusionOk="0">
                <a:moveTo>
                  <a:pt x="0" y="187818"/>
                </a:moveTo>
                <a:cubicBezTo>
                  <a:pt x="9429" y="88011"/>
                  <a:pt x="69803" y="10895"/>
                  <a:pt x="187818" y="0"/>
                </a:cubicBezTo>
                <a:cubicBezTo>
                  <a:pt x="451773" y="22023"/>
                  <a:pt x="636578" y="26738"/>
                  <a:pt x="921636" y="0"/>
                </a:cubicBezTo>
                <a:cubicBezTo>
                  <a:pt x="1206694" y="-26738"/>
                  <a:pt x="1382482" y="-33135"/>
                  <a:pt x="1655455" y="0"/>
                </a:cubicBezTo>
                <a:cubicBezTo>
                  <a:pt x="1928428" y="33135"/>
                  <a:pt x="2080113" y="21681"/>
                  <a:pt x="2316552" y="0"/>
                </a:cubicBezTo>
                <a:cubicBezTo>
                  <a:pt x="2552991" y="-21681"/>
                  <a:pt x="2894798" y="-24299"/>
                  <a:pt x="3050370" y="0"/>
                </a:cubicBezTo>
                <a:cubicBezTo>
                  <a:pt x="3205942" y="24299"/>
                  <a:pt x="3387567" y="-24086"/>
                  <a:pt x="3711468" y="0"/>
                </a:cubicBezTo>
                <a:cubicBezTo>
                  <a:pt x="4035369" y="24086"/>
                  <a:pt x="4059803" y="-19255"/>
                  <a:pt x="4154403" y="0"/>
                </a:cubicBezTo>
                <a:cubicBezTo>
                  <a:pt x="4249003" y="19255"/>
                  <a:pt x="4542206" y="21433"/>
                  <a:pt x="4670059" y="0"/>
                </a:cubicBezTo>
                <a:cubicBezTo>
                  <a:pt x="4797912" y="-21433"/>
                  <a:pt x="5231970" y="-9943"/>
                  <a:pt x="5476598" y="0"/>
                </a:cubicBezTo>
                <a:cubicBezTo>
                  <a:pt x="5721226" y="9943"/>
                  <a:pt x="5954403" y="-11784"/>
                  <a:pt x="6210417" y="0"/>
                </a:cubicBezTo>
                <a:cubicBezTo>
                  <a:pt x="6466431" y="11784"/>
                  <a:pt x="6875358" y="44185"/>
                  <a:pt x="7459891" y="0"/>
                </a:cubicBezTo>
                <a:cubicBezTo>
                  <a:pt x="7579110" y="-20260"/>
                  <a:pt x="7641137" y="85956"/>
                  <a:pt x="7647709" y="187818"/>
                </a:cubicBezTo>
                <a:cubicBezTo>
                  <a:pt x="7633243" y="371243"/>
                  <a:pt x="7658791" y="490847"/>
                  <a:pt x="7647709" y="578466"/>
                </a:cubicBezTo>
                <a:cubicBezTo>
                  <a:pt x="7636627" y="666085"/>
                  <a:pt x="7636064" y="777513"/>
                  <a:pt x="7647709" y="939065"/>
                </a:cubicBezTo>
                <a:cubicBezTo>
                  <a:pt x="7643248" y="1029290"/>
                  <a:pt x="7574496" y="1118183"/>
                  <a:pt x="7459891" y="1126883"/>
                </a:cubicBezTo>
                <a:cubicBezTo>
                  <a:pt x="7299164" y="1150517"/>
                  <a:pt x="7129603" y="1118007"/>
                  <a:pt x="6944235" y="1126883"/>
                </a:cubicBezTo>
                <a:cubicBezTo>
                  <a:pt x="6758867" y="1135759"/>
                  <a:pt x="6564765" y="1095125"/>
                  <a:pt x="6210417" y="1126883"/>
                </a:cubicBezTo>
                <a:cubicBezTo>
                  <a:pt x="5856069" y="1158641"/>
                  <a:pt x="5901817" y="1118165"/>
                  <a:pt x="5767481" y="1126883"/>
                </a:cubicBezTo>
                <a:cubicBezTo>
                  <a:pt x="5633145" y="1135601"/>
                  <a:pt x="5322308" y="1094452"/>
                  <a:pt x="5033663" y="1126883"/>
                </a:cubicBezTo>
                <a:cubicBezTo>
                  <a:pt x="4745018" y="1159314"/>
                  <a:pt x="4461994" y="1105277"/>
                  <a:pt x="4299845" y="1126883"/>
                </a:cubicBezTo>
                <a:cubicBezTo>
                  <a:pt x="4137696" y="1148489"/>
                  <a:pt x="4002574" y="1155443"/>
                  <a:pt x="3711468" y="1126883"/>
                </a:cubicBezTo>
                <a:cubicBezTo>
                  <a:pt x="3420362" y="1098323"/>
                  <a:pt x="3393150" y="1112808"/>
                  <a:pt x="3268533" y="1126883"/>
                </a:cubicBezTo>
                <a:cubicBezTo>
                  <a:pt x="3143916" y="1140958"/>
                  <a:pt x="2929608" y="1112758"/>
                  <a:pt x="2825597" y="1126883"/>
                </a:cubicBezTo>
                <a:cubicBezTo>
                  <a:pt x="2721586" y="1141008"/>
                  <a:pt x="2453113" y="1142037"/>
                  <a:pt x="2309941" y="1126883"/>
                </a:cubicBezTo>
                <a:cubicBezTo>
                  <a:pt x="2166769" y="1111729"/>
                  <a:pt x="2018883" y="1127303"/>
                  <a:pt x="1867006" y="1126883"/>
                </a:cubicBezTo>
                <a:cubicBezTo>
                  <a:pt x="1715130" y="1126463"/>
                  <a:pt x="1291585" y="1144203"/>
                  <a:pt x="1133187" y="1126883"/>
                </a:cubicBezTo>
                <a:cubicBezTo>
                  <a:pt x="974789" y="1109563"/>
                  <a:pt x="560829" y="1093808"/>
                  <a:pt x="187818" y="1126883"/>
                </a:cubicBezTo>
                <a:cubicBezTo>
                  <a:pt x="102104" y="1114507"/>
                  <a:pt x="-4755" y="1030534"/>
                  <a:pt x="0" y="939065"/>
                </a:cubicBezTo>
                <a:cubicBezTo>
                  <a:pt x="-3490" y="809017"/>
                  <a:pt x="-4385" y="683123"/>
                  <a:pt x="0" y="578466"/>
                </a:cubicBezTo>
                <a:cubicBezTo>
                  <a:pt x="4385" y="473809"/>
                  <a:pt x="4414" y="371844"/>
                  <a:pt x="0" y="187818"/>
                </a:cubicBezTo>
                <a:close/>
              </a:path>
              <a:path w="7647709" h="1126883" stroke="0" extrusionOk="0">
                <a:moveTo>
                  <a:pt x="0" y="187818"/>
                </a:moveTo>
                <a:cubicBezTo>
                  <a:pt x="-6836" y="94370"/>
                  <a:pt x="97441" y="-11217"/>
                  <a:pt x="187818" y="0"/>
                </a:cubicBezTo>
                <a:cubicBezTo>
                  <a:pt x="404317" y="6455"/>
                  <a:pt x="472606" y="16319"/>
                  <a:pt x="630753" y="0"/>
                </a:cubicBezTo>
                <a:cubicBezTo>
                  <a:pt x="788900" y="-16319"/>
                  <a:pt x="1091878" y="31307"/>
                  <a:pt x="1364572" y="0"/>
                </a:cubicBezTo>
                <a:cubicBezTo>
                  <a:pt x="1637266" y="-31307"/>
                  <a:pt x="1642695" y="100"/>
                  <a:pt x="1807507" y="0"/>
                </a:cubicBezTo>
                <a:cubicBezTo>
                  <a:pt x="1972320" y="-100"/>
                  <a:pt x="2145813" y="21204"/>
                  <a:pt x="2250442" y="0"/>
                </a:cubicBezTo>
                <a:cubicBezTo>
                  <a:pt x="2355071" y="-21204"/>
                  <a:pt x="2618874" y="1857"/>
                  <a:pt x="2911540" y="0"/>
                </a:cubicBezTo>
                <a:cubicBezTo>
                  <a:pt x="3204206" y="-1857"/>
                  <a:pt x="3263569" y="16271"/>
                  <a:pt x="3572637" y="0"/>
                </a:cubicBezTo>
                <a:cubicBezTo>
                  <a:pt x="3881705" y="-16271"/>
                  <a:pt x="3868298" y="6678"/>
                  <a:pt x="4015573" y="0"/>
                </a:cubicBezTo>
                <a:cubicBezTo>
                  <a:pt x="4162848" y="-6678"/>
                  <a:pt x="4502563" y="30840"/>
                  <a:pt x="4676670" y="0"/>
                </a:cubicBezTo>
                <a:cubicBezTo>
                  <a:pt x="4850777" y="-30840"/>
                  <a:pt x="5007027" y="17058"/>
                  <a:pt x="5192326" y="0"/>
                </a:cubicBezTo>
                <a:cubicBezTo>
                  <a:pt x="5377625" y="-17058"/>
                  <a:pt x="5703288" y="-22152"/>
                  <a:pt x="5926145" y="0"/>
                </a:cubicBezTo>
                <a:cubicBezTo>
                  <a:pt x="6149002" y="22152"/>
                  <a:pt x="6238910" y="-21367"/>
                  <a:pt x="6369080" y="0"/>
                </a:cubicBezTo>
                <a:cubicBezTo>
                  <a:pt x="6499251" y="21367"/>
                  <a:pt x="7155266" y="-30510"/>
                  <a:pt x="7459891" y="0"/>
                </a:cubicBezTo>
                <a:cubicBezTo>
                  <a:pt x="7553325" y="-1666"/>
                  <a:pt x="7657380" y="105347"/>
                  <a:pt x="7647709" y="187818"/>
                </a:cubicBezTo>
                <a:cubicBezTo>
                  <a:pt x="7653994" y="330619"/>
                  <a:pt x="7649937" y="437205"/>
                  <a:pt x="7647709" y="563442"/>
                </a:cubicBezTo>
                <a:cubicBezTo>
                  <a:pt x="7645481" y="689679"/>
                  <a:pt x="7638129" y="830453"/>
                  <a:pt x="7647709" y="939065"/>
                </a:cubicBezTo>
                <a:cubicBezTo>
                  <a:pt x="7644726" y="1032716"/>
                  <a:pt x="7568136" y="1113796"/>
                  <a:pt x="7459891" y="1126883"/>
                </a:cubicBezTo>
                <a:cubicBezTo>
                  <a:pt x="7187813" y="1133720"/>
                  <a:pt x="7143965" y="1129460"/>
                  <a:pt x="6871514" y="1126883"/>
                </a:cubicBezTo>
                <a:cubicBezTo>
                  <a:pt x="6599063" y="1124306"/>
                  <a:pt x="6484430" y="1163477"/>
                  <a:pt x="6137696" y="1126883"/>
                </a:cubicBezTo>
                <a:cubicBezTo>
                  <a:pt x="5790962" y="1090289"/>
                  <a:pt x="5618234" y="1146815"/>
                  <a:pt x="5403878" y="1126883"/>
                </a:cubicBezTo>
                <a:cubicBezTo>
                  <a:pt x="5189522" y="1106951"/>
                  <a:pt x="5023779" y="1095905"/>
                  <a:pt x="4670059" y="1126883"/>
                </a:cubicBezTo>
                <a:cubicBezTo>
                  <a:pt x="4316339" y="1157861"/>
                  <a:pt x="4426511" y="1114088"/>
                  <a:pt x="4227124" y="1126883"/>
                </a:cubicBezTo>
                <a:cubicBezTo>
                  <a:pt x="4027737" y="1139678"/>
                  <a:pt x="3828227" y="1148150"/>
                  <a:pt x="3711468" y="1126883"/>
                </a:cubicBezTo>
                <a:cubicBezTo>
                  <a:pt x="3594709" y="1105616"/>
                  <a:pt x="3411416" y="1141972"/>
                  <a:pt x="3268533" y="1126883"/>
                </a:cubicBezTo>
                <a:cubicBezTo>
                  <a:pt x="3125650" y="1111794"/>
                  <a:pt x="3024402" y="1106027"/>
                  <a:pt x="2825597" y="1126883"/>
                </a:cubicBezTo>
                <a:cubicBezTo>
                  <a:pt x="2626792" y="1147739"/>
                  <a:pt x="2362507" y="1092105"/>
                  <a:pt x="2019058" y="1126883"/>
                </a:cubicBezTo>
                <a:cubicBezTo>
                  <a:pt x="1675609" y="1161661"/>
                  <a:pt x="1444466" y="1091671"/>
                  <a:pt x="1285240" y="1126883"/>
                </a:cubicBezTo>
                <a:cubicBezTo>
                  <a:pt x="1126014" y="1162095"/>
                  <a:pt x="940741" y="1122198"/>
                  <a:pt x="769584" y="1126883"/>
                </a:cubicBezTo>
                <a:cubicBezTo>
                  <a:pt x="598427" y="1131568"/>
                  <a:pt x="414815" y="1149377"/>
                  <a:pt x="187818" y="1126883"/>
                </a:cubicBezTo>
                <a:cubicBezTo>
                  <a:pt x="76497" y="1128512"/>
                  <a:pt x="20984" y="1034664"/>
                  <a:pt x="0" y="939065"/>
                </a:cubicBezTo>
                <a:cubicBezTo>
                  <a:pt x="-17179" y="795407"/>
                  <a:pt x="-11270" y="675721"/>
                  <a:pt x="0" y="563442"/>
                </a:cubicBezTo>
                <a:cubicBezTo>
                  <a:pt x="11270" y="451163"/>
                  <a:pt x="-11039" y="286438"/>
                  <a:pt x="0" y="187818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92D050"/>
            </a:solidFill>
            <a:extLst>
              <a:ext uri="{C807C97D-BFC1-408E-A445-0C87EB9F89A2}">
                <ask:lineSketchStyleProps xmlns:ask="http://schemas.microsoft.com/office/drawing/2018/sketchyshapes" sd="1913910773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FD620D9A-93BC-4C92-B9B4-590A2BABD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126784"/>
              </p:ext>
            </p:extLst>
          </p:nvPr>
        </p:nvGraphicFramePr>
        <p:xfrm>
          <a:off x="842527" y="1010188"/>
          <a:ext cx="8430780" cy="387096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928382">
                  <a:extLst>
                    <a:ext uri="{9D8B030D-6E8A-4147-A177-3AD203B41FA5}">
                      <a16:colId xmlns:a16="http://schemas.microsoft.com/office/drawing/2014/main" val="2426462508"/>
                    </a:ext>
                  </a:extLst>
                </a:gridCol>
                <a:gridCol w="1083733">
                  <a:extLst>
                    <a:ext uri="{9D8B030D-6E8A-4147-A177-3AD203B41FA5}">
                      <a16:colId xmlns:a16="http://schemas.microsoft.com/office/drawing/2014/main" val="1510728633"/>
                    </a:ext>
                  </a:extLst>
                </a:gridCol>
                <a:gridCol w="1083733">
                  <a:extLst>
                    <a:ext uri="{9D8B030D-6E8A-4147-A177-3AD203B41FA5}">
                      <a16:colId xmlns:a16="http://schemas.microsoft.com/office/drawing/2014/main" val="230176458"/>
                    </a:ext>
                  </a:extLst>
                </a:gridCol>
                <a:gridCol w="1083733">
                  <a:extLst>
                    <a:ext uri="{9D8B030D-6E8A-4147-A177-3AD203B41FA5}">
                      <a16:colId xmlns:a16="http://schemas.microsoft.com/office/drawing/2014/main" val="2183573728"/>
                    </a:ext>
                  </a:extLst>
                </a:gridCol>
                <a:gridCol w="1083733">
                  <a:extLst>
                    <a:ext uri="{9D8B030D-6E8A-4147-A177-3AD203B41FA5}">
                      <a16:colId xmlns:a16="http://schemas.microsoft.com/office/drawing/2014/main" val="1795536551"/>
                    </a:ext>
                  </a:extLst>
                </a:gridCol>
                <a:gridCol w="1083733">
                  <a:extLst>
                    <a:ext uri="{9D8B030D-6E8A-4147-A177-3AD203B41FA5}">
                      <a16:colId xmlns:a16="http://schemas.microsoft.com/office/drawing/2014/main" val="1541276970"/>
                    </a:ext>
                  </a:extLst>
                </a:gridCol>
                <a:gridCol w="1083733">
                  <a:extLst>
                    <a:ext uri="{9D8B030D-6E8A-4147-A177-3AD203B41FA5}">
                      <a16:colId xmlns:a16="http://schemas.microsoft.com/office/drawing/2014/main" val="3735360527"/>
                    </a:ext>
                  </a:extLst>
                </a:gridCol>
              </a:tblGrid>
              <a:tr h="349424">
                <a:tc>
                  <a:txBody>
                    <a:bodyPr/>
                    <a:lstStyle/>
                    <a:p>
                      <a:r>
                        <a:rPr lang="cs-CZ" sz="1100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Moje klavírní dny </a:t>
                      </a:r>
                      <a:r>
                        <a:rPr lang="cs-CZ" sz="1100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  <a:sym typeface="Wingdings" panose="05000000000000000000" pitchFamily="2" charset="2"/>
                        </a:rPr>
                        <a:t></a:t>
                      </a:r>
                      <a:endParaRPr lang="cs-CZ" sz="11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>
                          <a:ln>
                            <a:noFill/>
                          </a:ln>
                          <a:latin typeface="Roboto Slab SemiBold" pitchFamily="2" charset="0"/>
                          <a:ea typeface="Roboto Slab SemiBold" pitchFamily="2" charset="0"/>
                        </a:rPr>
                        <a:t> </a:t>
                      </a: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722400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490447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044515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endParaRPr lang="cs-CZ" sz="1200" b="1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67846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endParaRPr lang="cs-CZ" sz="1200" b="1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966154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endParaRPr lang="cs-CZ" sz="1200" b="1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3776371"/>
                  </a:ext>
                </a:extLst>
              </a:tr>
              <a:tr h="510697">
                <a:tc>
                  <a:txBody>
                    <a:bodyPr/>
                    <a:lstStyle/>
                    <a:p>
                      <a:endParaRPr lang="cs-CZ" sz="1200" b="1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5977901"/>
                  </a:ext>
                </a:extLst>
              </a:tr>
            </a:tbl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39221740-8272-48D9-87D5-5B7487D0EA1D}"/>
              </a:ext>
            </a:extLst>
          </p:cNvPr>
          <p:cNvSpPr txBox="1"/>
          <p:nvPr/>
        </p:nvSpPr>
        <p:spPr>
          <a:xfrm>
            <a:off x="2872510" y="79224"/>
            <a:ext cx="6483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K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L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A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VÍ</a:t>
            </a:r>
            <a:r>
              <a:rPr lang="cs-CZ" sz="3600" dirty="0">
                <a:solidFill>
                  <a:srgbClr val="33CC33"/>
                </a:solidFill>
                <a:latin typeface="THE MYTH OF RIVER SOLO " panose="020B0903060703020204" pitchFamily="34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Postino Std" panose="02060803030405020204" pitchFamily="18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WC ROUGHTRAD Bta" panose="02000400000000000000" pitchFamily="50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Top Secret" panose="02000500000000000000" pitchFamily="2" charset="-18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Sketch 3D" panose="02000500000000000000" pitchFamily="2" charset="0"/>
                <a:ea typeface="Roboto Slab SemiBold" pitchFamily="2" charset="0"/>
              </a:rPr>
              <a:t>R</a:t>
            </a:r>
            <a:r>
              <a:rPr lang="cs-CZ" sz="3600" dirty="0">
                <a:solidFill>
                  <a:srgbClr val="33CC33"/>
                </a:solidFill>
                <a:latin typeface="rage" panose="02000500000000000000" pitchFamily="2" charset="0"/>
                <a:ea typeface="Roboto Slab SemiBold" pitchFamily="2" charset="0"/>
              </a:rPr>
              <a:t>!</a:t>
            </a:r>
            <a:endParaRPr lang="cs-CZ" sz="3600" dirty="0">
              <a:solidFill>
                <a:schemeClr val="accent4">
                  <a:lumMod val="50000"/>
                </a:schemeClr>
              </a:solidFill>
              <a:latin typeface="rage" panose="02000500000000000000" pitchFamily="2" charset="0"/>
              <a:ea typeface="Roboto Slab SemiBold" pitchFamily="2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6414D83-60C2-469D-B22B-EF9059FF328C}"/>
              </a:ext>
            </a:extLst>
          </p:cNvPr>
          <p:cNvSpPr txBox="1"/>
          <p:nvPr/>
        </p:nvSpPr>
        <p:spPr>
          <a:xfrm>
            <a:off x="1311561" y="5368948"/>
            <a:ext cx="7647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Co chci určitě nacvičit do příští hodiny?  </a:t>
            </a:r>
          </a:p>
          <a:p>
            <a:pPr algn="ctr"/>
            <a:endParaRPr lang="cs-CZ" dirty="0">
              <a:solidFill>
                <a:srgbClr val="0070C0"/>
              </a:solidFill>
              <a:latin typeface="Dosis ExtraBold" pitchFamily="2" charset="-18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962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549ED0F4-F656-4922-B19F-E294F3E44198}"/>
              </a:ext>
            </a:extLst>
          </p:cNvPr>
          <p:cNvSpPr/>
          <p:nvPr/>
        </p:nvSpPr>
        <p:spPr>
          <a:xfrm>
            <a:off x="1094099" y="5126902"/>
            <a:ext cx="7860144" cy="1154623"/>
          </a:xfrm>
          <a:custGeom>
            <a:avLst/>
            <a:gdLst>
              <a:gd name="connsiteX0" fmla="*/ 0 w 7860144"/>
              <a:gd name="connsiteY0" fmla="*/ 192441 h 1154623"/>
              <a:gd name="connsiteX1" fmla="*/ 192441 w 7860144"/>
              <a:gd name="connsiteY1" fmla="*/ 0 h 1154623"/>
              <a:gd name="connsiteX2" fmla="*/ 946763 w 7860144"/>
              <a:gd name="connsiteY2" fmla="*/ 0 h 1154623"/>
              <a:gd name="connsiteX3" fmla="*/ 1701085 w 7860144"/>
              <a:gd name="connsiteY3" fmla="*/ 0 h 1154623"/>
              <a:gd name="connsiteX4" fmla="*/ 2380654 w 7860144"/>
              <a:gd name="connsiteY4" fmla="*/ 0 h 1154623"/>
              <a:gd name="connsiteX5" fmla="*/ 3134976 w 7860144"/>
              <a:gd name="connsiteY5" fmla="*/ 0 h 1154623"/>
              <a:gd name="connsiteX6" fmla="*/ 3814545 w 7860144"/>
              <a:gd name="connsiteY6" fmla="*/ 0 h 1154623"/>
              <a:gd name="connsiteX7" fmla="*/ 4269857 w 7860144"/>
              <a:gd name="connsiteY7" fmla="*/ 0 h 1154623"/>
              <a:gd name="connsiteX8" fmla="*/ 4799921 w 7860144"/>
              <a:gd name="connsiteY8" fmla="*/ 0 h 1154623"/>
              <a:gd name="connsiteX9" fmla="*/ 5628995 w 7860144"/>
              <a:gd name="connsiteY9" fmla="*/ 0 h 1154623"/>
              <a:gd name="connsiteX10" fmla="*/ 6383317 w 7860144"/>
              <a:gd name="connsiteY10" fmla="*/ 0 h 1154623"/>
              <a:gd name="connsiteX11" fmla="*/ 7667703 w 7860144"/>
              <a:gd name="connsiteY11" fmla="*/ 0 h 1154623"/>
              <a:gd name="connsiteX12" fmla="*/ 7860144 w 7860144"/>
              <a:gd name="connsiteY12" fmla="*/ 192441 h 1154623"/>
              <a:gd name="connsiteX13" fmla="*/ 7860144 w 7860144"/>
              <a:gd name="connsiteY13" fmla="*/ 592706 h 1154623"/>
              <a:gd name="connsiteX14" fmla="*/ 7860144 w 7860144"/>
              <a:gd name="connsiteY14" fmla="*/ 962182 h 1154623"/>
              <a:gd name="connsiteX15" fmla="*/ 7667703 w 7860144"/>
              <a:gd name="connsiteY15" fmla="*/ 1154623 h 1154623"/>
              <a:gd name="connsiteX16" fmla="*/ 7137639 w 7860144"/>
              <a:gd name="connsiteY16" fmla="*/ 1154623 h 1154623"/>
              <a:gd name="connsiteX17" fmla="*/ 6383317 w 7860144"/>
              <a:gd name="connsiteY17" fmla="*/ 1154623 h 1154623"/>
              <a:gd name="connsiteX18" fmla="*/ 5928006 w 7860144"/>
              <a:gd name="connsiteY18" fmla="*/ 1154623 h 1154623"/>
              <a:gd name="connsiteX19" fmla="*/ 5173684 w 7860144"/>
              <a:gd name="connsiteY19" fmla="*/ 1154623 h 1154623"/>
              <a:gd name="connsiteX20" fmla="*/ 4419362 w 7860144"/>
              <a:gd name="connsiteY20" fmla="*/ 1154623 h 1154623"/>
              <a:gd name="connsiteX21" fmla="*/ 3814545 w 7860144"/>
              <a:gd name="connsiteY21" fmla="*/ 1154623 h 1154623"/>
              <a:gd name="connsiteX22" fmla="*/ 3359234 w 7860144"/>
              <a:gd name="connsiteY22" fmla="*/ 1154623 h 1154623"/>
              <a:gd name="connsiteX23" fmla="*/ 2903922 w 7860144"/>
              <a:gd name="connsiteY23" fmla="*/ 1154623 h 1154623"/>
              <a:gd name="connsiteX24" fmla="*/ 2373858 w 7860144"/>
              <a:gd name="connsiteY24" fmla="*/ 1154623 h 1154623"/>
              <a:gd name="connsiteX25" fmla="*/ 1918547 w 7860144"/>
              <a:gd name="connsiteY25" fmla="*/ 1154623 h 1154623"/>
              <a:gd name="connsiteX26" fmla="*/ 1164225 w 7860144"/>
              <a:gd name="connsiteY26" fmla="*/ 1154623 h 1154623"/>
              <a:gd name="connsiteX27" fmla="*/ 192441 w 7860144"/>
              <a:gd name="connsiteY27" fmla="*/ 1154623 h 1154623"/>
              <a:gd name="connsiteX28" fmla="*/ 0 w 7860144"/>
              <a:gd name="connsiteY28" fmla="*/ 962182 h 1154623"/>
              <a:gd name="connsiteX29" fmla="*/ 0 w 7860144"/>
              <a:gd name="connsiteY29" fmla="*/ 592706 h 1154623"/>
              <a:gd name="connsiteX30" fmla="*/ 0 w 7860144"/>
              <a:gd name="connsiteY30" fmla="*/ 192441 h 115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860144" h="1154623" fill="none" extrusionOk="0">
                <a:moveTo>
                  <a:pt x="0" y="192441"/>
                </a:moveTo>
                <a:cubicBezTo>
                  <a:pt x="22338" y="95450"/>
                  <a:pt x="82395" y="2871"/>
                  <a:pt x="192441" y="0"/>
                </a:cubicBezTo>
                <a:cubicBezTo>
                  <a:pt x="489348" y="14479"/>
                  <a:pt x="627549" y="6831"/>
                  <a:pt x="946763" y="0"/>
                </a:cubicBezTo>
                <a:cubicBezTo>
                  <a:pt x="1265977" y="-6831"/>
                  <a:pt x="1349031" y="-23360"/>
                  <a:pt x="1701085" y="0"/>
                </a:cubicBezTo>
                <a:cubicBezTo>
                  <a:pt x="2053139" y="23360"/>
                  <a:pt x="2119786" y="32750"/>
                  <a:pt x="2380654" y="0"/>
                </a:cubicBezTo>
                <a:cubicBezTo>
                  <a:pt x="2641522" y="-32750"/>
                  <a:pt x="2916511" y="4306"/>
                  <a:pt x="3134976" y="0"/>
                </a:cubicBezTo>
                <a:cubicBezTo>
                  <a:pt x="3353441" y="-4306"/>
                  <a:pt x="3598074" y="19185"/>
                  <a:pt x="3814545" y="0"/>
                </a:cubicBezTo>
                <a:cubicBezTo>
                  <a:pt x="4031016" y="-19185"/>
                  <a:pt x="4082977" y="20575"/>
                  <a:pt x="4269857" y="0"/>
                </a:cubicBezTo>
                <a:cubicBezTo>
                  <a:pt x="4456737" y="-20575"/>
                  <a:pt x="4536115" y="21262"/>
                  <a:pt x="4799921" y="0"/>
                </a:cubicBezTo>
                <a:cubicBezTo>
                  <a:pt x="5063727" y="-21262"/>
                  <a:pt x="5256924" y="-16797"/>
                  <a:pt x="5628995" y="0"/>
                </a:cubicBezTo>
                <a:cubicBezTo>
                  <a:pt x="6001066" y="16797"/>
                  <a:pt x="6051758" y="21590"/>
                  <a:pt x="6383317" y="0"/>
                </a:cubicBezTo>
                <a:cubicBezTo>
                  <a:pt x="6714876" y="-21590"/>
                  <a:pt x="7244133" y="47460"/>
                  <a:pt x="7667703" y="0"/>
                </a:cubicBezTo>
                <a:cubicBezTo>
                  <a:pt x="7784851" y="-14212"/>
                  <a:pt x="7852668" y="88283"/>
                  <a:pt x="7860144" y="192441"/>
                </a:cubicBezTo>
                <a:cubicBezTo>
                  <a:pt x="7861286" y="360986"/>
                  <a:pt x="7848759" y="408446"/>
                  <a:pt x="7860144" y="592706"/>
                </a:cubicBezTo>
                <a:cubicBezTo>
                  <a:pt x="7871529" y="776967"/>
                  <a:pt x="7853872" y="829451"/>
                  <a:pt x="7860144" y="962182"/>
                </a:cubicBezTo>
                <a:cubicBezTo>
                  <a:pt x="7857974" y="1061895"/>
                  <a:pt x="7781614" y="1148520"/>
                  <a:pt x="7667703" y="1154623"/>
                </a:cubicBezTo>
                <a:cubicBezTo>
                  <a:pt x="7558397" y="1155459"/>
                  <a:pt x="7288191" y="1161773"/>
                  <a:pt x="7137639" y="1154623"/>
                </a:cubicBezTo>
                <a:cubicBezTo>
                  <a:pt x="6987087" y="1147473"/>
                  <a:pt x="6735511" y="1129941"/>
                  <a:pt x="6383317" y="1154623"/>
                </a:cubicBezTo>
                <a:cubicBezTo>
                  <a:pt x="6031123" y="1179305"/>
                  <a:pt x="6026729" y="1140711"/>
                  <a:pt x="5928006" y="1154623"/>
                </a:cubicBezTo>
                <a:cubicBezTo>
                  <a:pt x="5829283" y="1168535"/>
                  <a:pt x="5367873" y="1186792"/>
                  <a:pt x="5173684" y="1154623"/>
                </a:cubicBezTo>
                <a:cubicBezTo>
                  <a:pt x="4979495" y="1122454"/>
                  <a:pt x="4583489" y="1118457"/>
                  <a:pt x="4419362" y="1154623"/>
                </a:cubicBezTo>
                <a:cubicBezTo>
                  <a:pt x="4255235" y="1190789"/>
                  <a:pt x="3951036" y="1175700"/>
                  <a:pt x="3814545" y="1154623"/>
                </a:cubicBezTo>
                <a:cubicBezTo>
                  <a:pt x="3678054" y="1133546"/>
                  <a:pt x="3584463" y="1136483"/>
                  <a:pt x="3359234" y="1154623"/>
                </a:cubicBezTo>
                <a:cubicBezTo>
                  <a:pt x="3134005" y="1172763"/>
                  <a:pt x="3024374" y="1174438"/>
                  <a:pt x="2903922" y="1154623"/>
                </a:cubicBezTo>
                <a:cubicBezTo>
                  <a:pt x="2783470" y="1134808"/>
                  <a:pt x="2567260" y="1178546"/>
                  <a:pt x="2373858" y="1154623"/>
                </a:cubicBezTo>
                <a:cubicBezTo>
                  <a:pt x="2180456" y="1130700"/>
                  <a:pt x="2138255" y="1161787"/>
                  <a:pt x="1918547" y="1154623"/>
                </a:cubicBezTo>
                <a:cubicBezTo>
                  <a:pt x="1698839" y="1147459"/>
                  <a:pt x="1327820" y="1171830"/>
                  <a:pt x="1164225" y="1154623"/>
                </a:cubicBezTo>
                <a:cubicBezTo>
                  <a:pt x="1000630" y="1137416"/>
                  <a:pt x="583784" y="1131242"/>
                  <a:pt x="192441" y="1154623"/>
                </a:cubicBezTo>
                <a:cubicBezTo>
                  <a:pt x="103962" y="1142392"/>
                  <a:pt x="-6372" y="1052035"/>
                  <a:pt x="0" y="962182"/>
                </a:cubicBezTo>
                <a:cubicBezTo>
                  <a:pt x="9030" y="796899"/>
                  <a:pt x="1926" y="768255"/>
                  <a:pt x="0" y="592706"/>
                </a:cubicBezTo>
                <a:cubicBezTo>
                  <a:pt x="-1926" y="417157"/>
                  <a:pt x="-8067" y="329911"/>
                  <a:pt x="0" y="192441"/>
                </a:cubicBezTo>
                <a:close/>
              </a:path>
              <a:path w="7860144" h="1154623" stroke="0" extrusionOk="0">
                <a:moveTo>
                  <a:pt x="0" y="192441"/>
                </a:moveTo>
                <a:cubicBezTo>
                  <a:pt x="-14401" y="107816"/>
                  <a:pt x="98695" y="-10532"/>
                  <a:pt x="192441" y="0"/>
                </a:cubicBezTo>
                <a:cubicBezTo>
                  <a:pt x="299100" y="20364"/>
                  <a:pt x="500506" y="-20875"/>
                  <a:pt x="647752" y="0"/>
                </a:cubicBezTo>
                <a:cubicBezTo>
                  <a:pt x="794998" y="20875"/>
                  <a:pt x="1196562" y="20827"/>
                  <a:pt x="1402074" y="0"/>
                </a:cubicBezTo>
                <a:cubicBezTo>
                  <a:pt x="1607586" y="-20827"/>
                  <a:pt x="1716676" y="5765"/>
                  <a:pt x="1857386" y="0"/>
                </a:cubicBezTo>
                <a:cubicBezTo>
                  <a:pt x="1998096" y="-5765"/>
                  <a:pt x="2210329" y="-19179"/>
                  <a:pt x="2312697" y="0"/>
                </a:cubicBezTo>
                <a:cubicBezTo>
                  <a:pt x="2415065" y="19179"/>
                  <a:pt x="2714800" y="8255"/>
                  <a:pt x="2992266" y="0"/>
                </a:cubicBezTo>
                <a:cubicBezTo>
                  <a:pt x="3269732" y="-8255"/>
                  <a:pt x="3358375" y="-7340"/>
                  <a:pt x="3671836" y="0"/>
                </a:cubicBezTo>
                <a:cubicBezTo>
                  <a:pt x="3985297" y="7340"/>
                  <a:pt x="3986414" y="-6680"/>
                  <a:pt x="4127147" y="0"/>
                </a:cubicBezTo>
                <a:cubicBezTo>
                  <a:pt x="4267880" y="6680"/>
                  <a:pt x="4617359" y="18355"/>
                  <a:pt x="4806716" y="0"/>
                </a:cubicBezTo>
                <a:cubicBezTo>
                  <a:pt x="4996073" y="-18355"/>
                  <a:pt x="5108584" y="10136"/>
                  <a:pt x="5336780" y="0"/>
                </a:cubicBezTo>
                <a:cubicBezTo>
                  <a:pt x="5564976" y="-10136"/>
                  <a:pt x="5840227" y="-7325"/>
                  <a:pt x="6091102" y="0"/>
                </a:cubicBezTo>
                <a:cubicBezTo>
                  <a:pt x="6341977" y="7325"/>
                  <a:pt x="6330652" y="2501"/>
                  <a:pt x="6546414" y="0"/>
                </a:cubicBezTo>
                <a:cubicBezTo>
                  <a:pt x="6762176" y="-2501"/>
                  <a:pt x="7406750" y="49953"/>
                  <a:pt x="7667703" y="0"/>
                </a:cubicBezTo>
                <a:cubicBezTo>
                  <a:pt x="7769580" y="-713"/>
                  <a:pt x="7865293" y="97478"/>
                  <a:pt x="7860144" y="192441"/>
                </a:cubicBezTo>
                <a:cubicBezTo>
                  <a:pt x="7866722" y="292270"/>
                  <a:pt x="7860516" y="441882"/>
                  <a:pt x="7860144" y="577312"/>
                </a:cubicBezTo>
                <a:cubicBezTo>
                  <a:pt x="7859772" y="712742"/>
                  <a:pt x="7852043" y="841611"/>
                  <a:pt x="7860144" y="962182"/>
                </a:cubicBezTo>
                <a:cubicBezTo>
                  <a:pt x="7855514" y="1052821"/>
                  <a:pt x="7782206" y="1130801"/>
                  <a:pt x="7667703" y="1154623"/>
                </a:cubicBezTo>
                <a:cubicBezTo>
                  <a:pt x="7495105" y="1157991"/>
                  <a:pt x="7336851" y="1136019"/>
                  <a:pt x="7062886" y="1154623"/>
                </a:cubicBezTo>
                <a:cubicBezTo>
                  <a:pt x="6788921" y="1173227"/>
                  <a:pt x="6508924" y="1180587"/>
                  <a:pt x="6308564" y="1154623"/>
                </a:cubicBezTo>
                <a:cubicBezTo>
                  <a:pt x="6108204" y="1128659"/>
                  <a:pt x="5876904" y="1119195"/>
                  <a:pt x="5554243" y="1154623"/>
                </a:cubicBezTo>
                <a:cubicBezTo>
                  <a:pt x="5231582" y="1190051"/>
                  <a:pt x="4961921" y="1151637"/>
                  <a:pt x="4799921" y="1154623"/>
                </a:cubicBezTo>
                <a:cubicBezTo>
                  <a:pt x="4637921" y="1157609"/>
                  <a:pt x="4479012" y="1164911"/>
                  <a:pt x="4344609" y="1154623"/>
                </a:cubicBezTo>
                <a:cubicBezTo>
                  <a:pt x="4210206" y="1144335"/>
                  <a:pt x="4040488" y="1178977"/>
                  <a:pt x="3814545" y="1154623"/>
                </a:cubicBezTo>
                <a:cubicBezTo>
                  <a:pt x="3588602" y="1130269"/>
                  <a:pt x="3544120" y="1161348"/>
                  <a:pt x="3359234" y="1154623"/>
                </a:cubicBezTo>
                <a:cubicBezTo>
                  <a:pt x="3174348" y="1147898"/>
                  <a:pt x="3046679" y="1145233"/>
                  <a:pt x="2903922" y="1154623"/>
                </a:cubicBezTo>
                <a:cubicBezTo>
                  <a:pt x="2761165" y="1164013"/>
                  <a:pt x="2465935" y="1179108"/>
                  <a:pt x="2074848" y="1154623"/>
                </a:cubicBezTo>
                <a:cubicBezTo>
                  <a:pt x="1683761" y="1130138"/>
                  <a:pt x="1663007" y="1170447"/>
                  <a:pt x="1320526" y="1154623"/>
                </a:cubicBezTo>
                <a:cubicBezTo>
                  <a:pt x="978045" y="1138799"/>
                  <a:pt x="1027395" y="1136309"/>
                  <a:pt x="790462" y="1154623"/>
                </a:cubicBezTo>
                <a:cubicBezTo>
                  <a:pt x="553529" y="1172937"/>
                  <a:pt x="426043" y="1145731"/>
                  <a:pt x="192441" y="1154623"/>
                </a:cubicBezTo>
                <a:cubicBezTo>
                  <a:pt x="60923" y="1160039"/>
                  <a:pt x="22284" y="1059830"/>
                  <a:pt x="0" y="962182"/>
                </a:cubicBezTo>
                <a:cubicBezTo>
                  <a:pt x="12876" y="778991"/>
                  <a:pt x="-15178" y="662808"/>
                  <a:pt x="0" y="577312"/>
                </a:cubicBezTo>
                <a:cubicBezTo>
                  <a:pt x="15178" y="491816"/>
                  <a:pt x="7617" y="329403"/>
                  <a:pt x="0" y="192441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92D050"/>
            </a:solidFill>
            <a:extLst>
              <a:ext uri="{C807C97D-BFC1-408E-A445-0C87EB9F89A2}">
                <ask:lineSketchStyleProps xmlns:ask="http://schemas.microsoft.com/office/drawing/2018/sketchyshapes" sd="1913910773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FD620D9A-93BC-4C92-B9B4-590A2BABD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81245"/>
              </p:ext>
            </p:extLst>
          </p:nvPr>
        </p:nvGraphicFramePr>
        <p:xfrm>
          <a:off x="764200" y="824281"/>
          <a:ext cx="8446501" cy="3989504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554665">
                  <a:extLst>
                    <a:ext uri="{9D8B030D-6E8A-4147-A177-3AD203B41FA5}">
                      <a16:colId xmlns:a16="http://schemas.microsoft.com/office/drawing/2014/main" val="2426462508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1510728633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230176458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2183573728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578417228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1962044680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1247801306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3735360527"/>
                    </a:ext>
                  </a:extLst>
                </a:gridCol>
              </a:tblGrid>
              <a:tr h="4907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Moje klavírní dny </a:t>
                      </a:r>
                      <a:r>
                        <a:rPr kumimoji="0" lang="cs-CZ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  <a:sym typeface="Wingdings" panose="05000000000000000000" pitchFamily="2" charset="2"/>
                        </a:rPr>
                        <a:t></a:t>
                      </a:r>
                      <a:endParaRPr kumimoji="0" lang="cs-CZ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PO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ÚT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ST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ČT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PÁ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SO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NE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722400"/>
                  </a:ext>
                </a:extLst>
              </a:tr>
              <a:tr h="5457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STUPNICE+AKORDY: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490447"/>
                  </a:ext>
                </a:extLst>
              </a:tr>
              <a:tr h="6032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PRSTOCVIK/ETUDA: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044515"/>
                  </a:ext>
                </a:extLst>
              </a:tr>
              <a:tr h="545755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Můj první kus: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67846"/>
                  </a:ext>
                </a:extLst>
              </a:tr>
              <a:tr h="545755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Můj druhý kus: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966154"/>
                  </a:ext>
                </a:extLst>
              </a:tr>
              <a:tr h="545755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Můj třetí kus: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726271"/>
                  </a:ext>
                </a:extLst>
              </a:tr>
              <a:tr h="545755">
                <a:tc>
                  <a:txBody>
                    <a:bodyPr/>
                    <a:lstStyle/>
                    <a:p>
                      <a:r>
                        <a:rPr lang="cs-CZ" sz="12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NĚCO PRO RADOST:</a:t>
                      </a: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5977901"/>
                  </a:ext>
                </a:extLst>
              </a:tr>
            </a:tbl>
          </a:graphicData>
        </a:graphic>
      </p:graphicFrame>
      <p:sp>
        <p:nvSpPr>
          <p:cNvPr id="11" name="TextovéPole 10">
            <a:extLst>
              <a:ext uri="{FF2B5EF4-FFF2-40B4-BE49-F238E27FC236}">
                <a16:creationId xmlns:a16="http://schemas.microsoft.com/office/drawing/2014/main" id="{528B4AB9-0921-4115-8C4C-B331EDB47F88}"/>
              </a:ext>
            </a:extLst>
          </p:cNvPr>
          <p:cNvSpPr txBox="1"/>
          <p:nvPr/>
        </p:nvSpPr>
        <p:spPr>
          <a:xfrm>
            <a:off x="2308532" y="185415"/>
            <a:ext cx="612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33CC33"/>
                </a:solidFill>
                <a:latin typeface="Amasis MT Pro Black" panose="02040A04050005020304" pitchFamily="18" charset="-18"/>
                <a:ea typeface="Roboto Slab SemiBold" pitchFamily="2" charset="0"/>
              </a:rPr>
              <a:t>MŮJ TÝDEN KLAVÍRNÍ DŘINY </a:t>
            </a:r>
            <a:r>
              <a:rPr lang="cs-CZ" sz="2800" b="1" dirty="0">
                <a:solidFill>
                  <a:schemeClr val="accent4">
                    <a:lumMod val="50000"/>
                  </a:schemeClr>
                </a:solidFill>
                <a:latin typeface="Jokerman" panose="04090605060D06020702" pitchFamily="82" charset="0"/>
                <a:ea typeface="Roboto Slab SemiBold" pitchFamily="2" charset="0"/>
              </a:rPr>
              <a:t>POHODY</a:t>
            </a:r>
          </a:p>
        </p:txBody>
      </p: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45609ED1-BAC6-43BC-AEE2-77115638E871}"/>
              </a:ext>
            </a:extLst>
          </p:cNvPr>
          <p:cNvGrpSpPr/>
          <p:nvPr/>
        </p:nvGrpSpPr>
        <p:grpSpPr>
          <a:xfrm>
            <a:off x="4987451" y="230455"/>
            <a:ext cx="776520" cy="446040"/>
            <a:chOff x="4987451" y="230455"/>
            <a:chExt cx="776520" cy="446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12" name="Rukopis 11">
                  <a:extLst>
                    <a:ext uri="{FF2B5EF4-FFF2-40B4-BE49-F238E27FC236}">
                      <a16:creationId xmlns:a16="http://schemas.microsoft.com/office/drawing/2014/main" id="{A9F01781-063F-46CD-9EBA-C3E18D8E8F57}"/>
                    </a:ext>
                  </a:extLst>
                </p14:cNvPr>
                <p14:cNvContentPartPr/>
                <p14:nvPr/>
              </p14:nvContentPartPr>
              <p14:xfrm>
                <a:off x="5024171" y="282655"/>
                <a:ext cx="739800" cy="280800"/>
              </p14:xfrm>
            </p:contentPart>
          </mc:Choice>
          <mc:Fallback xmlns="">
            <p:pic>
              <p:nvPicPr>
                <p:cNvPr id="12" name="Rukopis 11">
                  <a:extLst>
                    <a:ext uri="{FF2B5EF4-FFF2-40B4-BE49-F238E27FC236}">
                      <a16:creationId xmlns:a16="http://schemas.microsoft.com/office/drawing/2014/main" id="{A9F01781-063F-46CD-9EBA-C3E18D8E8F5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019851" y="278335"/>
                  <a:ext cx="748440" cy="28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3" name="Rukopis 12">
                  <a:extLst>
                    <a:ext uri="{FF2B5EF4-FFF2-40B4-BE49-F238E27FC236}">
                      <a16:creationId xmlns:a16="http://schemas.microsoft.com/office/drawing/2014/main" id="{3DC636D8-CAC4-4EDA-A8C8-DC7EFD260A4D}"/>
                    </a:ext>
                  </a:extLst>
                </p14:cNvPr>
                <p14:cNvContentPartPr/>
                <p14:nvPr/>
              </p14:nvContentPartPr>
              <p14:xfrm>
                <a:off x="4987451" y="230455"/>
                <a:ext cx="762840" cy="446040"/>
              </p14:xfrm>
            </p:contentPart>
          </mc:Choice>
          <mc:Fallback xmlns="">
            <p:pic>
              <p:nvPicPr>
                <p:cNvPr id="13" name="Rukopis 12">
                  <a:extLst>
                    <a:ext uri="{FF2B5EF4-FFF2-40B4-BE49-F238E27FC236}">
                      <a16:creationId xmlns:a16="http://schemas.microsoft.com/office/drawing/2014/main" id="{3DC636D8-CAC4-4EDA-A8C8-DC7EFD260A4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983131" y="226135"/>
                  <a:ext cx="771480" cy="454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608986F4-CA61-4DB8-907B-37A3B2056C47}"/>
              </a:ext>
            </a:extLst>
          </p:cNvPr>
          <p:cNvSpPr txBox="1"/>
          <p:nvPr/>
        </p:nvSpPr>
        <p:spPr>
          <a:xfrm>
            <a:off x="1164192" y="5242549"/>
            <a:ext cx="7647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Co chci určitě nacvičit do příští hodiny:  __________________________________________________</a:t>
            </a:r>
          </a:p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Co teď  hraju nejradši:   ________________________________________________________________________</a:t>
            </a:r>
          </a:p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 S čím se nejvíc peru:   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754823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549ED0F4-F656-4922-B19F-E294F3E44198}"/>
              </a:ext>
            </a:extLst>
          </p:cNvPr>
          <p:cNvSpPr/>
          <p:nvPr/>
        </p:nvSpPr>
        <p:spPr>
          <a:xfrm>
            <a:off x="1094099" y="5126902"/>
            <a:ext cx="7860144" cy="1154623"/>
          </a:xfrm>
          <a:custGeom>
            <a:avLst/>
            <a:gdLst>
              <a:gd name="connsiteX0" fmla="*/ 0 w 7860144"/>
              <a:gd name="connsiteY0" fmla="*/ 192441 h 1154623"/>
              <a:gd name="connsiteX1" fmla="*/ 192441 w 7860144"/>
              <a:gd name="connsiteY1" fmla="*/ 0 h 1154623"/>
              <a:gd name="connsiteX2" fmla="*/ 946763 w 7860144"/>
              <a:gd name="connsiteY2" fmla="*/ 0 h 1154623"/>
              <a:gd name="connsiteX3" fmla="*/ 1701085 w 7860144"/>
              <a:gd name="connsiteY3" fmla="*/ 0 h 1154623"/>
              <a:gd name="connsiteX4" fmla="*/ 2380654 w 7860144"/>
              <a:gd name="connsiteY4" fmla="*/ 0 h 1154623"/>
              <a:gd name="connsiteX5" fmla="*/ 3134976 w 7860144"/>
              <a:gd name="connsiteY5" fmla="*/ 0 h 1154623"/>
              <a:gd name="connsiteX6" fmla="*/ 3814545 w 7860144"/>
              <a:gd name="connsiteY6" fmla="*/ 0 h 1154623"/>
              <a:gd name="connsiteX7" fmla="*/ 4269857 w 7860144"/>
              <a:gd name="connsiteY7" fmla="*/ 0 h 1154623"/>
              <a:gd name="connsiteX8" fmla="*/ 4799921 w 7860144"/>
              <a:gd name="connsiteY8" fmla="*/ 0 h 1154623"/>
              <a:gd name="connsiteX9" fmla="*/ 5628995 w 7860144"/>
              <a:gd name="connsiteY9" fmla="*/ 0 h 1154623"/>
              <a:gd name="connsiteX10" fmla="*/ 6383317 w 7860144"/>
              <a:gd name="connsiteY10" fmla="*/ 0 h 1154623"/>
              <a:gd name="connsiteX11" fmla="*/ 7667703 w 7860144"/>
              <a:gd name="connsiteY11" fmla="*/ 0 h 1154623"/>
              <a:gd name="connsiteX12" fmla="*/ 7860144 w 7860144"/>
              <a:gd name="connsiteY12" fmla="*/ 192441 h 1154623"/>
              <a:gd name="connsiteX13" fmla="*/ 7860144 w 7860144"/>
              <a:gd name="connsiteY13" fmla="*/ 592706 h 1154623"/>
              <a:gd name="connsiteX14" fmla="*/ 7860144 w 7860144"/>
              <a:gd name="connsiteY14" fmla="*/ 962182 h 1154623"/>
              <a:gd name="connsiteX15" fmla="*/ 7667703 w 7860144"/>
              <a:gd name="connsiteY15" fmla="*/ 1154623 h 1154623"/>
              <a:gd name="connsiteX16" fmla="*/ 7137639 w 7860144"/>
              <a:gd name="connsiteY16" fmla="*/ 1154623 h 1154623"/>
              <a:gd name="connsiteX17" fmla="*/ 6383317 w 7860144"/>
              <a:gd name="connsiteY17" fmla="*/ 1154623 h 1154623"/>
              <a:gd name="connsiteX18" fmla="*/ 5928006 w 7860144"/>
              <a:gd name="connsiteY18" fmla="*/ 1154623 h 1154623"/>
              <a:gd name="connsiteX19" fmla="*/ 5173684 w 7860144"/>
              <a:gd name="connsiteY19" fmla="*/ 1154623 h 1154623"/>
              <a:gd name="connsiteX20" fmla="*/ 4419362 w 7860144"/>
              <a:gd name="connsiteY20" fmla="*/ 1154623 h 1154623"/>
              <a:gd name="connsiteX21" fmla="*/ 3814545 w 7860144"/>
              <a:gd name="connsiteY21" fmla="*/ 1154623 h 1154623"/>
              <a:gd name="connsiteX22" fmla="*/ 3359234 w 7860144"/>
              <a:gd name="connsiteY22" fmla="*/ 1154623 h 1154623"/>
              <a:gd name="connsiteX23" fmla="*/ 2903922 w 7860144"/>
              <a:gd name="connsiteY23" fmla="*/ 1154623 h 1154623"/>
              <a:gd name="connsiteX24" fmla="*/ 2373858 w 7860144"/>
              <a:gd name="connsiteY24" fmla="*/ 1154623 h 1154623"/>
              <a:gd name="connsiteX25" fmla="*/ 1918547 w 7860144"/>
              <a:gd name="connsiteY25" fmla="*/ 1154623 h 1154623"/>
              <a:gd name="connsiteX26" fmla="*/ 1164225 w 7860144"/>
              <a:gd name="connsiteY26" fmla="*/ 1154623 h 1154623"/>
              <a:gd name="connsiteX27" fmla="*/ 192441 w 7860144"/>
              <a:gd name="connsiteY27" fmla="*/ 1154623 h 1154623"/>
              <a:gd name="connsiteX28" fmla="*/ 0 w 7860144"/>
              <a:gd name="connsiteY28" fmla="*/ 962182 h 1154623"/>
              <a:gd name="connsiteX29" fmla="*/ 0 w 7860144"/>
              <a:gd name="connsiteY29" fmla="*/ 592706 h 1154623"/>
              <a:gd name="connsiteX30" fmla="*/ 0 w 7860144"/>
              <a:gd name="connsiteY30" fmla="*/ 192441 h 115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860144" h="1154623" fill="none" extrusionOk="0">
                <a:moveTo>
                  <a:pt x="0" y="192441"/>
                </a:moveTo>
                <a:cubicBezTo>
                  <a:pt x="22338" y="95450"/>
                  <a:pt x="82395" y="2871"/>
                  <a:pt x="192441" y="0"/>
                </a:cubicBezTo>
                <a:cubicBezTo>
                  <a:pt x="489348" y="14479"/>
                  <a:pt x="627549" y="6831"/>
                  <a:pt x="946763" y="0"/>
                </a:cubicBezTo>
                <a:cubicBezTo>
                  <a:pt x="1265977" y="-6831"/>
                  <a:pt x="1349031" y="-23360"/>
                  <a:pt x="1701085" y="0"/>
                </a:cubicBezTo>
                <a:cubicBezTo>
                  <a:pt x="2053139" y="23360"/>
                  <a:pt x="2119786" y="32750"/>
                  <a:pt x="2380654" y="0"/>
                </a:cubicBezTo>
                <a:cubicBezTo>
                  <a:pt x="2641522" y="-32750"/>
                  <a:pt x="2916511" y="4306"/>
                  <a:pt x="3134976" y="0"/>
                </a:cubicBezTo>
                <a:cubicBezTo>
                  <a:pt x="3353441" y="-4306"/>
                  <a:pt x="3598074" y="19185"/>
                  <a:pt x="3814545" y="0"/>
                </a:cubicBezTo>
                <a:cubicBezTo>
                  <a:pt x="4031016" y="-19185"/>
                  <a:pt x="4082977" y="20575"/>
                  <a:pt x="4269857" y="0"/>
                </a:cubicBezTo>
                <a:cubicBezTo>
                  <a:pt x="4456737" y="-20575"/>
                  <a:pt x="4536115" y="21262"/>
                  <a:pt x="4799921" y="0"/>
                </a:cubicBezTo>
                <a:cubicBezTo>
                  <a:pt x="5063727" y="-21262"/>
                  <a:pt x="5256924" y="-16797"/>
                  <a:pt x="5628995" y="0"/>
                </a:cubicBezTo>
                <a:cubicBezTo>
                  <a:pt x="6001066" y="16797"/>
                  <a:pt x="6051758" y="21590"/>
                  <a:pt x="6383317" y="0"/>
                </a:cubicBezTo>
                <a:cubicBezTo>
                  <a:pt x="6714876" y="-21590"/>
                  <a:pt x="7244133" y="47460"/>
                  <a:pt x="7667703" y="0"/>
                </a:cubicBezTo>
                <a:cubicBezTo>
                  <a:pt x="7784851" y="-14212"/>
                  <a:pt x="7852668" y="88283"/>
                  <a:pt x="7860144" y="192441"/>
                </a:cubicBezTo>
                <a:cubicBezTo>
                  <a:pt x="7861286" y="360986"/>
                  <a:pt x="7848759" y="408446"/>
                  <a:pt x="7860144" y="592706"/>
                </a:cubicBezTo>
                <a:cubicBezTo>
                  <a:pt x="7871529" y="776967"/>
                  <a:pt x="7853872" y="829451"/>
                  <a:pt x="7860144" y="962182"/>
                </a:cubicBezTo>
                <a:cubicBezTo>
                  <a:pt x="7857974" y="1061895"/>
                  <a:pt x="7781614" y="1148520"/>
                  <a:pt x="7667703" y="1154623"/>
                </a:cubicBezTo>
                <a:cubicBezTo>
                  <a:pt x="7558397" y="1155459"/>
                  <a:pt x="7288191" y="1161773"/>
                  <a:pt x="7137639" y="1154623"/>
                </a:cubicBezTo>
                <a:cubicBezTo>
                  <a:pt x="6987087" y="1147473"/>
                  <a:pt x="6735511" y="1129941"/>
                  <a:pt x="6383317" y="1154623"/>
                </a:cubicBezTo>
                <a:cubicBezTo>
                  <a:pt x="6031123" y="1179305"/>
                  <a:pt x="6026729" y="1140711"/>
                  <a:pt x="5928006" y="1154623"/>
                </a:cubicBezTo>
                <a:cubicBezTo>
                  <a:pt x="5829283" y="1168535"/>
                  <a:pt x="5367873" y="1186792"/>
                  <a:pt x="5173684" y="1154623"/>
                </a:cubicBezTo>
                <a:cubicBezTo>
                  <a:pt x="4979495" y="1122454"/>
                  <a:pt x="4583489" y="1118457"/>
                  <a:pt x="4419362" y="1154623"/>
                </a:cubicBezTo>
                <a:cubicBezTo>
                  <a:pt x="4255235" y="1190789"/>
                  <a:pt x="3951036" y="1175700"/>
                  <a:pt x="3814545" y="1154623"/>
                </a:cubicBezTo>
                <a:cubicBezTo>
                  <a:pt x="3678054" y="1133546"/>
                  <a:pt x="3584463" y="1136483"/>
                  <a:pt x="3359234" y="1154623"/>
                </a:cubicBezTo>
                <a:cubicBezTo>
                  <a:pt x="3134005" y="1172763"/>
                  <a:pt x="3024374" y="1174438"/>
                  <a:pt x="2903922" y="1154623"/>
                </a:cubicBezTo>
                <a:cubicBezTo>
                  <a:pt x="2783470" y="1134808"/>
                  <a:pt x="2567260" y="1178546"/>
                  <a:pt x="2373858" y="1154623"/>
                </a:cubicBezTo>
                <a:cubicBezTo>
                  <a:pt x="2180456" y="1130700"/>
                  <a:pt x="2138255" y="1161787"/>
                  <a:pt x="1918547" y="1154623"/>
                </a:cubicBezTo>
                <a:cubicBezTo>
                  <a:pt x="1698839" y="1147459"/>
                  <a:pt x="1327820" y="1171830"/>
                  <a:pt x="1164225" y="1154623"/>
                </a:cubicBezTo>
                <a:cubicBezTo>
                  <a:pt x="1000630" y="1137416"/>
                  <a:pt x="583784" y="1131242"/>
                  <a:pt x="192441" y="1154623"/>
                </a:cubicBezTo>
                <a:cubicBezTo>
                  <a:pt x="103962" y="1142392"/>
                  <a:pt x="-6372" y="1052035"/>
                  <a:pt x="0" y="962182"/>
                </a:cubicBezTo>
                <a:cubicBezTo>
                  <a:pt x="9030" y="796899"/>
                  <a:pt x="1926" y="768255"/>
                  <a:pt x="0" y="592706"/>
                </a:cubicBezTo>
                <a:cubicBezTo>
                  <a:pt x="-1926" y="417157"/>
                  <a:pt x="-8067" y="329911"/>
                  <a:pt x="0" y="192441"/>
                </a:cubicBezTo>
                <a:close/>
              </a:path>
              <a:path w="7860144" h="1154623" stroke="0" extrusionOk="0">
                <a:moveTo>
                  <a:pt x="0" y="192441"/>
                </a:moveTo>
                <a:cubicBezTo>
                  <a:pt x="-14401" y="107816"/>
                  <a:pt x="98695" y="-10532"/>
                  <a:pt x="192441" y="0"/>
                </a:cubicBezTo>
                <a:cubicBezTo>
                  <a:pt x="299100" y="20364"/>
                  <a:pt x="500506" y="-20875"/>
                  <a:pt x="647752" y="0"/>
                </a:cubicBezTo>
                <a:cubicBezTo>
                  <a:pt x="794998" y="20875"/>
                  <a:pt x="1196562" y="20827"/>
                  <a:pt x="1402074" y="0"/>
                </a:cubicBezTo>
                <a:cubicBezTo>
                  <a:pt x="1607586" y="-20827"/>
                  <a:pt x="1716676" y="5765"/>
                  <a:pt x="1857386" y="0"/>
                </a:cubicBezTo>
                <a:cubicBezTo>
                  <a:pt x="1998096" y="-5765"/>
                  <a:pt x="2210329" y="-19179"/>
                  <a:pt x="2312697" y="0"/>
                </a:cubicBezTo>
                <a:cubicBezTo>
                  <a:pt x="2415065" y="19179"/>
                  <a:pt x="2714800" y="8255"/>
                  <a:pt x="2992266" y="0"/>
                </a:cubicBezTo>
                <a:cubicBezTo>
                  <a:pt x="3269732" y="-8255"/>
                  <a:pt x="3358375" y="-7340"/>
                  <a:pt x="3671836" y="0"/>
                </a:cubicBezTo>
                <a:cubicBezTo>
                  <a:pt x="3985297" y="7340"/>
                  <a:pt x="3986414" y="-6680"/>
                  <a:pt x="4127147" y="0"/>
                </a:cubicBezTo>
                <a:cubicBezTo>
                  <a:pt x="4267880" y="6680"/>
                  <a:pt x="4617359" y="18355"/>
                  <a:pt x="4806716" y="0"/>
                </a:cubicBezTo>
                <a:cubicBezTo>
                  <a:pt x="4996073" y="-18355"/>
                  <a:pt x="5108584" y="10136"/>
                  <a:pt x="5336780" y="0"/>
                </a:cubicBezTo>
                <a:cubicBezTo>
                  <a:pt x="5564976" y="-10136"/>
                  <a:pt x="5840227" y="-7325"/>
                  <a:pt x="6091102" y="0"/>
                </a:cubicBezTo>
                <a:cubicBezTo>
                  <a:pt x="6341977" y="7325"/>
                  <a:pt x="6330652" y="2501"/>
                  <a:pt x="6546414" y="0"/>
                </a:cubicBezTo>
                <a:cubicBezTo>
                  <a:pt x="6762176" y="-2501"/>
                  <a:pt x="7406750" y="49953"/>
                  <a:pt x="7667703" y="0"/>
                </a:cubicBezTo>
                <a:cubicBezTo>
                  <a:pt x="7769580" y="-713"/>
                  <a:pt x="7865293" y="97478"/>
                  <a:pt x="7860144" y="192441"/>
                </a:cubicBezTo>
                <a:cubicBezTo>
                  <a:pt x="7866722" y="292270"/>
                  <a:pt x="7860516" y="441882"/>
                  <a:pt x="7860144" y="577312"/>
                </a:cubicBezTo>
                <a:cubicBezTo>
                  <a:pt x="7859772" y="712742"/>
                  <a:pt x="7852043" y="841611"/>
                  <a:pt x="7860144" y="962182"/>
                </a:cubicBezTo>
                <a:cubicBezTo>
                  <a:pt x="7855514" y="1052821"/>
                  <a:pt x="7782206" y="1130801"/>
                  <a:pt x="7667703" y="1154623"/>
                </a:cubicBezTo>
                <a:cubicBezTo>
                  <a:pt x="7495105" y="1157991"/>
                  <a:pt x="7336851" y="1136019"/>
                  <a:pt x="7062886" y="1154623"/>
                </a:cubicBezTo>
                <a:cubicBezTo>
                  <a:pt x="6788921" y="1173227"/>
                  <a:pt x="6508924" y="1180587"/>
                  <a:pt x="6308564" y="1154623"/>
                </a:cubicBezTo>
                <a:cubicBezTo>
                  <a:pt x="6108204" y="1128659"/>
                  <a:pt x="5876904" y="1119195"/>
                  <a:pt x="5554243" y="1154623"/>
                </a:cubicBezTo>
                <a:cubicBezTo>
                  <a:pt x="5231582" y="1190051"/>
                  <a:pt x="4961921" y="1151637"/>
                  <a:pt x="4799921" y="1154623"/>
                </a:cubicBezTo>
                <a:cubicBezTo>
                  <a:pt x="4637921" y="1157609"/>
                  <a:pt x="4479012" y="1164911"/>
                  <a:pt x="4344609" y="1154623"/>
                </a:cubicBezTo>
                <a:cubicBezTo>
                  <a:pt x="4210206" y="1144335"/>
                  <a:pt x="4040488" y="1178977"/>
                  <a:pt x="3814545" y="1154623"/>
                </a:cubicBezTo>
                <a:cubicBezTo>
                  <a:pt x="3588602" y="1130269"/>
                  <a:pt x="3544120" y="1161348"/>
                  <a:pt x="3359234" y="1154623"/>
                </a:cubicBezTo>
                <a:cubicBezTo>
                  <a:pt x="3174348" y="1147898"/>
                  <a:pt x="3046679" y="1145233"/>
                  <a:pt x="2903922" y="1154623"/>
                </a:cubicBezTo>
                <a:cubicBezTo>
                  <a:pt x="2761165" y="1164013"/>
                  <a:pt x="2465935" y="1179108"/>
                  <a:pt x="2074848" y="1154623"/>
                </a:cubicBezTo>
                <a:cubicBezTo>
                  <a:pt x="1683761" y="1130138"/>
                  <a:pt x="1663007" y="1170447"/>
                  <a:pt x="1320526" y="1154623"/>
                </a:cubicBezTo>
                <a:cubicBezTo>
                  <a:pt x="978045" y="1138799"/>
                  <a:pt x="1027395" y="1136309"/>
                  <a:pt x="790462" y="1154623"/>
                </a:cubicBezTo>
                <a:cubicBezTo>
                  <a:pt x="553529" y="1172937"/>
                  <a:pt x="426043" y="1145731"/>
                  <a:pt x="192441" y="1154623"/>
                </a:cubicBezTo>
                <a:cubicBezTo>
                  <a:pt x="60923" y="1160039"/>
                  <a:pt x="22284" y="1059830"/>
                  <a:pt x="0" y="962182"/>
                </a:cubicBezTo>
                <a:cubicBezTo>
                  <a:pt x="12876" y="778991"/>
                  <a:pt x="-15178" y="662808"/>
                  <a:pt x="0" y="577312"/>
                </a:cubicBezTo>
                <a:cubicBezTo>
                  <a:pt x="15178" y="491816"/>
                  <a:pt x="7617" y="329403"/>
                  <a:pt x="0" y="192441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92D050"/>
            </a:solidFill>
            <a:extLst>
              <a:ext uri="{C807C97D-BFC1-408E-A445-0C87EB9F89A2}">
                <ask:lineSketchStyleProps xmlns:ask="http://schemas.microsoft.com/office/drawing/2018/sketchyshapes" sd="1913910773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FD620D9A-93BC-4C92-B9B4-590A2BABD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323250"/>
              </p:ext>
            </p:extLst>
          </p:nvPr>
        </p:nvGraphicFramePr>
        <p:xfrm>
          <a:off x="764200" y="824281"/>
          <a:ext cx="8446501" cy="3989504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554665">
                  <a:extLst>
                    <a:ext uri="{9D8B030D-6E8A-4147-A177-3AD203B41FA5}">
                      <a16:colId xmlns:a16="http://schemas.microsoft.com/office/drawing/2014/main" val="2426462508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1510728633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230176458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2183573728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578417228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1962044680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1247801306"/>
                    </a:ext>
                  </a:extLst>
                </a:gridCol>
                <a:gridCol w="984548">
                  <a:extLst>
                    <a:ext uri="{9D8B030D-6E8A-4147-A177-3AD203B41FA5}">
                      <a16:colId xmlns:a16="http://schemas.microsoft.com/office/drawing/2014/main" val="3735360527"/>
                    </a:ext>
                  </a:extLst>
                </a:gridCol>
              </a:tblGrid>
              <a:tr h="4907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  <a:sym typeface="Wingdings" panose="05000000000000000000" pitchFamily="2" charset="2"/>
                        </a:rPr>
                        <a:t> t</a:t>
                      </a:r>
                      <a:r>
                        <a:rPr kumimoji="0" lang="cs-CZ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ohle hraju </a:t>
                      </a:r>
                      <a:r>
                        <a:rPr kumimoji="0" lang="cs-CZ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  <a:sym typeface="Wingdings" panose="05000000000000000000" pitchFamily="2" charset="2"/>
                        </a:rPr>
                        <a:t></a:t>
                      </a:r>
                      <a:endParaRPr kumimoji="0" lang="cs-CZ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PO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ÚT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ST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ČT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PÁ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SO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>
                          <a:ln>
                            <a:noFill/>
                          </a:ln>
                        </a:rPr>
                        <a:t>NE</a:t>
                      </a:r>
                      <a:endParaRPr lang="cs-CZ" sz="2000" dirty="0">
                        <a:ln>
                          <a:noFill/>
                        </a:ln>
                        <a:latin typeface="Roboto Slab SemiBold" pitchFamily="2" charset="0"/>
                        <a:ea typeface="Roboto Slab SemiBold" pitchFamily="2" charset="0"/>
                      </a:endParaRPr>
                    </a:p>
                  </a:txBody>
                  <a:tcPr anchor="ctr" anchorCtr="1"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722400"/>
                  </a:ext>
                </a:extLst>
              </a:tr>
              <a:tr h="5457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490447"/>
                  </a:ext>
                </a:extLst>
              </a:tr>
              <a:tr h="6032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ource Sans Pro" panose="020B0503030403020204" pitchFamily="34" charset="0"/>
                        <a:ea typeface="Source Sans Pro" panose="020B050303040302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ource Sans Pro" panose="020B0503030403020204" pitchFamily="34" charset="0"/>
                          <a:ea typeface="Source Sans Pro" panose="020B0503030403020204" pitchFamily="34" charset="0"/>
                          <a:cs typeface="+mn-cs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044515"/>
                  </a:ext>
                </a:extLst>
              </a:tr>
              <a:tr h="545755">
                <a:tc>
                  <a:txBody>
                    <a:bodyPr/>
                    <a:lstStyle/>
                    <a:p>
                      <a:endParaRPr lang="cs-CZ" sz="1200" b="1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67846"/>
                  </a:ext>
                </a:extLst>
              </a:tr>
              <a:tr h="545755">
                <a:tc>
                  <a:txBody>
                    <a:bodyPr/>
                    <a:lstStyle/>
                    <a:p>
                      <a:endParaRPr lang="cs-CZ" sz="1200" b="1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966154"/>
                  </a:ext>
                </a:extLst>
              </a:tr>
              <a:tr h="545755">
                <a:tc>
                  <a:txBody>
                    <a:bodyPr/>
                    <a:lstStyle/>
                    <a:p>
                      <a:endParaRPr lang="cs-CZ" sz="1200" b="1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726271"/>
                  </a:ext>
                </a:extLst>
              </a:tr>
              <a:tr h="545755">
                <a:tc>
                  <a:txBody>
                    <a:bodyPr/>
                    <a:lstStyle/>
                    <a:p>
                      <a:endParaRPr lang="cs-CZ" sz="1200" b="1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endParaRPr lang="cs-CZ" sz="1000" dirty="0">
                        <a:ln>
                          <a:noFill/>
                        </a:ln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  <a:p>
                      <a:r>
                        <a:rPr lang="cs-CZ" sz="1000" b="1" dirty="0">
                          <a:ln>
                            <a:noFill/>
                          </a:ln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_____________________</a:t>
                      </a: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cs-CZ" dirty="0">
                        <a:ln>
                          <a:noFill/>
                        </a:ln>
                      </a:endParaRPr>
                    </a:p>
                  </a:txBody>
                  <a:tcPr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5977901"/>
                  </a:ext>
                </a:extLst>
              </a:tr>
            </a:tbl>
          </a:graphicData>
        </a:graphic>
      </p:graphicFrame>
      <p:sp>
        <p:nvSpPr>
          <p:cNvPr id="11" name="TextovéPole 10">
            <a:extLst>
              <a:ext uri="{FF2B5EF4-FFF2-40B4-BE49-F238E27FC236}">
                <a16:creationId xmlns:a16="http://schemas.microsoft.com/office/drawing/2014/main" id="{528B4AB9-0921-4115-8C4C-B331EDB47F88}"/>
              </a:ext>
            </a:extLst>
          </p:cNvPr>
          <p:cNvSpPr txBox="1"/>
          <p:nvPr/>
        </p:nvSpPr>
        <p:spPr>
          <a:xfrm>
            <a:off x="2192224" y="134869"/>
            <a:ext cx="612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33CC33"/>
                </a:solidFill>
                <a:latin typeface="Amasis MT Pro Black" panose="02040A04050005020304" pitchFamily="18" charset="-18"/>
                <a:ea typeface="Roboto Slab SemiBold" pitchFamily="2" charset="0"/>
              </a:rPr>
              <a:t>MŮJ TÝDEN KLAVÍRNÍ DŘINY </a:t>
            </a:r>
            <a:r>
              <a:rPr lang="cs-CZ" sz="2800" b="1" dirty="0">
                <a:solidFill>
                  <a:schemeClr val="accent4">
                    <a:lumMod val="50000"/>
                  </a:schemeClr>
                </a:solidFill>
                <a:latin typeface="Ink Free" panose="03080402000500000000" pitchFamily="66" charset="0"/>
                <a:ea typeface="Roboto Slab SemiBold" pitchFamily="2" charset="0"/>
              </a:rPr>
              <a:t>POHODIČKY</a:t>
            </a:r>
          </a:p>
        </p:txBody>
      </p: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45609ED1-BAC6-43BC-AEE2-77115638E871}"/>
              </a:ext>
            </a:extLst>
          </p:cNvPr>
          <p:cNvGrpSpPr/>
          <p:nvPr/>
        </p:nvGrpSpPr>
        <p:grpSpPr>
          <a:xfrm>
            <a:off x="4987451" y="230455"/>
            <a:ext cx="776520" cy="446040"/>
            <a:chOff x="4987451" y="230455"/>
            <a:chExt cx="776520" cy="446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12" name="Rukopis 11">
                  <a:extLst>
                    <a:ext uri="{FF2B5EF4-FFF2-40B4-BE49-F238E27FC236}">
                      <a16:creationId xmlns:a16="http://schemas.microsoft.com/office/drawing/2014/main" id="{A9F01781-063F-46CD-9EBA-C3E18D8E8F57}"/>
                    </a:ext>
                  </a:extLst>
                </p14:cNvPr>
                <p14:cNvContentPartPr/>
                <p14:nvPr/>
              </p14:nvContentPartPr>
              <p14:xfrm>
                <a:off x="5024171" y="282655"/>
                <a:ext cx="739800" cy="280800"/>
              </p14:xfrm>
            </p:contentPart>
          </mc:Choice>
          <mc:Fallback xmlns="">
            <p:pic>
              <p:nvPicPr>
                <p:cNvPr id="12" name="Rukopis 11">
                  <a:extLst>
                    <a:ext uri="{FF2B5EF4-FFF2-40B4-BE49-F238E27FC236}">
                      <a16:creationId xmlns:a16="http://schemas.microsoft.com/office/drawing/2014/main" id="{A9F01781-063F-46CD-9EBA-C3E18D8E8F5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019851" y="278335"/>
                  <a:ext cx="748440" cy="28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3" name="Rukopis 12">
                  <a:extLst>
                    <a:ext uri="{FF2B5EF4-FFF2-40B4-BE49-F238E27FC236}">
                      <a16:creationId xmlns:a16="http://schemas.microsoft.com/office/drawing/2014/main" id="{3DC636D8-CAC4-4EDA-A8C8-DC7EFD260A4D}"/>
                    </a:ext>
                  </a:extLst>
                </p14:cNvPr>
                <p14:cNvContentPartPr/>
                <p14:nvPr/>
              </p14:nvContentPartPr>
              <p14:xfrm>
                <a:off x="4987451" y="230455"/>
                <a:ext cx="762840" cy="446040"/>
              </p14:xfrm>
            </p:contentPart>
          </mc:Choice>
          <mc:Fallback xmlns="">
            <p:pic>
              <p:nvPicPr>
                <p:cNvPr id="13" name="Rukopis 12">
                  <a:extLst>
                    <a:ext uri="{FF2B5EF4-FFF2-40B4-BE49-F238E27FC236}">
                      <a16:creationId xmlns:a16="http://schemas.microsoft.com/office/drawing/2014/main" id="{3DC636D8-CAC4-4EDA-A8C8-DC7EFD260A4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983131" y="226135"/>
                  <a:ext cx="771480" cy="454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608986F4-CA61-4DB8-907B-37A3B2056C47}"/>
              </a:ext>
            </a:extLst>
          </p:cNvPr>
          <p:cNvSpPr txBox="1"/>
          <p:nvPr/>
        </p:nvSpPr>
        <p:spPr>
          <a:xfrm>
            <a:off x="1164192" y="5242549"/>
            <a:ext cx="7647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Co chci určitě nacvičit do příští hodiny:  __________________________________________________</a:t>
            </a:r>
          </a:p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Co teď  hraju nejradši:   ________________________________________________________________________</a:t>
            </a:r>
          </a:p>
          <a:p>
            <a:pPr algn="ctr"/>
            <a:r>
              <a:rPr lang="cs-CZ" dirty="0">
                <a:solidFill>
                  <a:srgbClr val="0070C0"/>
                </a:solidFill>
                <a:latin typeface="Dosis ExtraBold" pitchFamily="2" charset="-18"/>
                <a:ea typeface="Source Sans Pro" panose="020B0503030403020204" pitchFamily="34" charset="0"/>
              </a:rPr>
              <a:t>S čím se nejvíc peru:   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89278357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</TotalTime>
  <Words>275</Words>
  <Application>Microsoft Office PowerPoint</Application>
  <PresentationFormat>A4 (210 × 297 mm)</PresentationFormat>
  <Paragraphs>150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22" baseType="lpstr">
      <vt:lpstr>Amasis MT Pro Black</vt:lpstr>
      <vt:lpstr>Arial</vt:lpstr>
      <vt:lpstr>Calibri</vt:lpstr>
      <vt:lpstr>Calibri Light</vt:lpstr>
      <vt:lpstr>Dosis ExtraBold</vt:lpstr>
      <vt:lpstr>Ink Free</vt:lpstr>
      <vt:lpstr>Jokerman</vt:lpstr>
      <vt:lpstr>Postino Std</vt:lpstr>
      <vt:lpstr>rage</vt:lpstr>
      <vt:lpstr>Roboto Slab SemiBold</vt:lpstr>
      <vt:lpstr>Sketch 3D</vt:lpstr>
      <vt:lpstr>Source Sans Pro</vt:lpstr>
      <vt:lpstr>THE MYTH OF RIVER SOLO </vt:lpstr>
      <vt:lpstr>Top Secret</vt:lpstr>
      <vt:lpstr>WC ROUGHTRAD Bta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Jiránková, Lucie</dc:creator>
  <cp:lastModifiedBy>Jiránková, Lucie</cp:lastModifiedBy>
  <cp:revision>8</cp:revision>
  <dcterms:created xsi:type="dcterms:W3CDTF">2022-02-16T15:27:54Z</dcterms:created>
  <dcterms:modified xsi:type="dcterms:W3CDTF">2023-03-10T20:45:19Z</dcterms:modified>
</cp:coreProperties>
</file>